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60" r:id="rId4"/>
    <p:sldId id="262" r:id="rId5"/>
    <p:sldId id="267" r:id="rId6"/>
    <p:sldId id="287" r:id="rId7"/>
    <p:sldId id="269" r:id="rId8"/>
    <p:sldId id="282" r:id="rId9"/>
    <p:sldId id="285" r:id="rId10"/>
    <p:sldId id="271" r:id="rId11"/>
    <p:sldId id="288" r:id="rId12"/>
    <p:sldId id="292" r:id="rId13"/>
    <p:sldId id="272" r:id="rId14"/>
    <p:sldId id="290" r:id="rId15"/>
    <p:sldId id="291" r:id="rId16"/>
    <p:sldId id="294" r:id="rId17"/>
    <p:sldId id="293" r:id="rId18"/>
    <p:sldId id="295" r:id="rId19"/>
    <p:sldId id="296" r:id="rId20"/>
    <p:sldId id="307" r:id="rId21"/>
    <p:sldId id="311" r:id="rId22"/>
    <p:sldId id="302" r:id="rId23"/>
    <p:sldId id="305"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p" initials="h"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074" autoAdjust="0"/>
    <p:restoredTop sz="94624" autoAdjust="0"/>
  </p:normalViewPr>
  <p:slideViewPr>
    <p:cSldViewPr>
      <p:cViewPr>
        <p:scale>
          <a:sx n="77" d="100"/>
          <a:sy n="77" d="100"/>
        </p:scale>
        <p:origin x="-942" y="360"/>
      </p:cViewPr>
      <p:guideLst>
        <p:guide orient="horz" pos="2160"/>
        <p:guide pos="2880"/>
      </p:guideLst>
    </p:cSldViewPr>
  </p:slideViewPr>
  <p:outlineViewPr>
    <p:cViewPr>
      <p:scale>
        <a:sx n="33" d="100"/>
        <a:sy n="33" d="100"/>
      </p:scale>
      <p:origin x="0" y="563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54AD1E-29DF-4B37-904D-E6F795C9AAC1}" type="doc">
      <dgm:prSet loTypeId="urn:microsoft.com/office/officeart/2005/8/layout/vList6" loCatId="list" qsTypeId="urn:microsoft.com/office/officeart/2005/8/quickstyle/3d7" qsCatId="3D" csTypeId="urn:microsoft.com/office/officeart/2005/8/colors/accent1_2" csCatId="accent1" phldr="1"/>
      <dgm:spPr/>
      <dgm:t>
        <a:bodyPr/>
        <a:lstStyle/>
        <a:p>
          <a:endParaRPr lang="fr-FR"/>
        </a:p>
      </dgm:t>
    </dgm:pt>
    <dgm:pt modelId="{92047899-898E-4CE7-87B8-CDBA61E91B60}">
      <dgm:prSet phldrT="[Texte]" custT="1"/>
      <dgm:spPr/>
      <dgm:t>
        <a:bodyPr/>
        <a:lstStyle/>
        <a:p>
          <a:r>
            <a:rPr lang="fr-FR" sz="2800" b="1" dirty="0" smtClean="0"/>
            <a:t>Au niveau européen </a:t>
          </a:r>
          <a:endParaRPr lang="fr-FR" sz="2800" b="1" dirty="0"/>
        </a:p>
      </dgm:t>
    </dgm:pt>
    <dgm:pt modelId="{7951CE60-38D3-45AC-8CA2-055728B0BEE0}" type="parTrans" cxnId="{5CD97D6A-6A48-4687-A934-4299917D46E4}">
      <dgm:prSet/>
      <dgm:spPr/>
      <dgm:t>
        <a:bodyPr/>
        <a:lstStyle/>
        <a:p>
          <a:endParaRPr lang="fr-FR" sz="1600"/>
        </a:p>
      </dgm:t>
    </dgm:pt>
    <dgm:pt modelId="{A9357C73-2E93-4D92-BBBE-A3F036E47144}" type="sibTrans" cxnId="{5CD97D6A-6A48-4687-A934-4299917D46E4}">
      <dgm:prSet/>
      <dgm:spPr/>
      <dgm:t>
        <a:bodyPr/>
        <a:lstStyle/>
        <a:p>
          <a:endParaRPr lang="fr-FR" sz="1600"/>
        </a:p>
      </dgm:t>
    </dgm:pt>
    <dgm:pt modelId="{4F8BDFE4-3E26-4362-8915-8C1069B549EC}">
      <dgm:prSet phldrT="[Texte]" custT="1"/>
      <dgm:spPr/>
      <dgm:t>
        <a:bodyPr/>
        <a:lstStyle/>
        <a:p>
          <a:r>
            <a:rPr lang="fr-FR" sz="2800" smtClean="0"/>
            <a:t> </a:t>
          </a:r>
          <a:r>
            <a:rPr lang="fr-FR" sz="2800" b="1" smtClean="0"/>
            <a:t>CEN </a:t>
          </a:r>
          <a:endParaRPr lang="fr-FR" sz="2800" b="1" dirty="0"/>
        </a:p>
      </dgm:t>
    </dgm:pt>
    <dgm:pt modelId="{F428A0FA-0E31-44EE-B681-B86260762A5F}" type="parTrans" cxnId="{CAB99356-4961-4674-832A-1E2391EF0C5A}">
      <dgm:prSet/>
      <dgm:spPr/>
      <dgm:t>
        <a:bodyPr/>
        <a:lstStyle/>
        <a:p>
          <a:endParaRPr lang="fr-FR" sz="1600"/>
        </a:p>
      </dgm:t>
    </dgm:pt>
    <dgm:pt modelId="{2932F6FE-BFE4-4B58-BDDF-59F21467F9F5}" type="sibTrans" cxnId="{CAB99356-4961-4674-832A-1E2391EF0C5A}">
      <dgm:prSet/>
      <dgm:spPr/>
      <dgm:t>
        <a:bodyPr/>
        <a:lstStyle/>
        <a:p>
          <a:endParaRPr lang="fr-FR" sz="1600"/>
        </a:p>
      </dgm:t>
    </dgm:pt>
    <dgm:pt modelId="{9A652E76-28BB-4713-A0B5-B566CF52D244}">
      <dgm:prSet phldrT="[Texte]" custT="1"/>
      <dgm:spPr/>
      <dgm:t>
        <a:bodyPr/>
        <a:lstStyle/>
        <a:p>
          <a:r>
            <a:rPr lang="fr-FR" sz="2800" b="1" smtClean="0"/>
            <a:t> ETSI</a:t>
          </a:r>
          <a:r>
            <a:rPr lang="fr-FR" sz="1600" b="1" smtClean="0"/>
            <a:t> </a:t>
          </a:r>
          <a:endParaRPr lang="fr-FR" sz="1600" b="1" dirty="0"/>
        </a:p>
      </dgm:t>
    </dgm:pt>
    <dgm:pt modelId="{3BB8F24C-923C-4407-8329-6F1316CA76DF}" type="parTrans" cxnId="{44CDD684-CC03-406D-9402-AD72D6DA1732}">
      <dgm:prSet/>
      <dgm:spPr/>
      <dgm:t>
        <a:bodyPr/>
        <a:lstStyle/>
        <a:p>
          <a:endParaRPr lang="fr-FR" sz="1600"/>
        </a:p>
      </dgm:t>
    </dgm:pt>
    <dgm:pt modelId="{423F6DAF-E11B-4887-B350-F69B17967E2B}" type="sibTrans" cxnId="{44CDD684-CC03-406D-9402-AD72D6DA1732}">
      <dgm:prSet/>
      <dgm:spPr/>
      <dgm:t>
        <a:bodyPr/>
        <a:lstStyle/>
        <a:p>
          <a:endParaRPr lang="fr-FR" sz="1600"/>
        </a:p>
      </dgm:t>
    </dgm:pt>
    <dgm:pt modelId="{97B8B7D1-2A7A-4D57-AB88-1FCD4A2A9A2D}">
      <dgm:prSet phldrT="[Texte]" custT="1"/>
      <dgm:spPr/>
      <dgm:t>
        <a:bodyPr/>
        <a:lstStyle/>
        <a:p>
          <a:r>
            <a:rPr lang="fr-FR" sz="2800" b="1" dirty="0" smtClean="0"/>
            <a:t>AU niveau français </a:t>
          </a:r>
          <a:endParaRPr lang="fr-FR" sz="2800" b="1" dirty="0"/>
        </a:p>
      </dgm:t>
    </dgm:pt>
    <dgm:pt modelId="{EEDFD729-BA65-4E2D-ACB6-6A64CCECD019}" type="parTrans" cxnId="{6DB2077A-E4F4-4468-ACD2-327BD91BB673}">
      <dgm:prSet/>
      <dgm:spPr/>
      <dgm:t>
        <a:bodyPr/>
        <a:lstStyle/>
        <a:p>
          <a:endParaRPr lang="fr-FR" sz="1600"/>
        </a:p>
      </dgm:t>
    </dgm:pt>
    <dgm:pt modelId="{F3E3292A-A450-4A0E-B2B3-C79CBCBA6AF7}" type="sibTrans" cxnId="{6DB2077A-E4F4-4468-ACD2-327BD91BB673}">
      <dgm:prSet/>
      <dgm:spPr/>
      <dgm:t>
        <a:bodyPr/>
        <a:lstStyle/>
        <a:p>
          <a:endParaRPr lang="fr-FR" sz="1600"/>
        </a:p>
      </dgm:t>
    </dgm:pt>
    <dgm:pt modelId="{F8DF2342-1C8E-41EA-9A20-5FA6B5D15B2D}">
      <dgm:prSet phldrT="[Texte]" custT="1"/>
      <dgm:spPr/>
      <dgm:t>
        <a:bodyPr/>
        <a:lstStyle/>
        <a:p>
          <a:r>
            <a:rPr lang="fr-FR" sz="2800" b="1" smtClean="0"/>
            <a:t>AFNOR </a:t>
          </a:r>
          <a:endParaRPr lang="fr-FR" sz="2800" b="1" dirty="0"/>
        </a:p>
      </dgm:t>
    </dgm:pt>
    <dgm:pt modelId="{C700157B-A188-4462-B1E7-AB6082859388}" type="parTrans" cxnId="{3A792E02-D566-4338-8E1E-BE9A8412A29D}">
      <dgm:prSet/>
      <dgm:spPr/>
      <dgm:t>
        <a:bodyPr/>
        <a:lstStyle/>
        <a:p>
          <a:endParaRPr lang="fr-FR" sz="1600"/>
        </a:p>
      </dgm:t>
    </dgm:pt>
    <dgm:pt modelId="{DBCC072D-102C-4E8C-BC99-1E2D2B319434}" type="sibTrans" cxnId="{3A792E02-D566-4338-8E1E-BE9A8412A29D}">
      <dgm:prSet/>
      <dgm:spPr/>
      <dgm:t>
        <a:bodyPr/>
        <a:lstStyle/>
        <a:p>
          <a:endParaRPr lang="fr-FR" sz="1600"/>
        </a:p>
      </dgm:t>
    </dgm:pt>
    <dgm:pt modelId="{DA9A1108-3C46-44F1-A1E5-6C884428BD55}">
      <dgm:prSet phldrT="[Texte]" custT="1"/>
      <dgm:spPr/>
      <dgm:t>
        <a:bodyPr/>
        <a:lstStyle/>
        <a:p>
          <a:r>
            <a:rPr lang="fr-FR" sz="2800" b="1" smtClean="0"/>
            <a:t>UTE </a:t>
          </a:r>
          <a:endParaRPr lang="fr-FR" sz="2800" b="1" dirty="0"/>
        </a:p>
      </dgm:t>
    </dgm:pt>
    <dgm:pt modelId="{21701BE8-74F1-48E4-9DA9-9760F16A44B6}" type="parTrans" cxnId="{28116607-9FA4-493A-9B11-31CC98D4F0A3}">
      <dgm:prSet/>
      <dgm:spPr/>
      <dgm:t>
        <a:bodyPr/>
        <a:lstStyle/>
        <a:p>
          <a:endParaRPr lang="fr-FR" sz="1600"/>
        </a:p>
      </dgm:t>
    </dgm:pt>
    <dgm:pt modelId="{C6F8D12D-CB2B-4B59-B2D3-702CB336EAD3}" type="sibTrans" cxnId="{28116607-9FA4-493A-9B11-31CC98D4F0A3}">
      <dgm:prSet/>
      <dgm:spPr/>
      <dgm:t>
        <a:bodyPr/>
        <a:lstStyle/>
        <a:p>
          <a:endParaRPr lang="fr-FR" sz="1600"/>
        </a:p>
      </dgm:t>
    </dgm:pt>
    <dgm:pt modelId="{E83383E8-027B-4FF5-9BF8-E6B3D411C922}" type="pres">
      <dgm:prSet presAssocID="{0154AD1E-29DF-4B37-904D-E6F795C9AAC1}" presName="Name0" presStyleCnt="0">
        <dgm:presLayoutVars>
          <dgm:dir/>
          <dgm:animLvl val="lvl"/>
          <dgm:resizeHandles/>
        </dgm:presLayoutVars>
      </dgm:prSet>
      <dgm:spPr/>
      <dgm:t>
        <a:bodyPr/>
        <a:lstStyle/>
        <a:p>
          <a:endParaRPr lang="fr-FR"/>
        </a:p>
      </dgm:t>
    </dgm:pt>
    <dgm:pt modelId="{AC666652-7B4E-424C-8F15-1439349535DC}" type="pres">
      <dgm:prSet presAssocID="{92047899-898E-4CE7-87B8-CDBA61E91B60}" presName="linNode" presStyleCnt="0"/>
      <dgm:spPr/>
    </dgm:pt>
    <dgm:pt modelId="{1040B936-7AFB-484C-BE53-E2D5B5A66BEC}" type="pres">
      <dgm:prSet presAssocID="{92047899-898E-4CE7-87B8-CDBA61E91B60}" presName="parentShp" presStyleLbl="node1" presStyleIdx="0" presStyleCnt="2" custLinFactNeighborY="-26">
        <dgm:presLayoutVars>
          <dgm:bulletEnabled val="1"/>
        </dgm:presLayoutVars>
      </dgm:prSet>
      <dgm:spPr/>
      <dgm:t>
        <a:bodyPr/>
        <a:lstStyle/>
        <a:p>
          <a:endParaRPr lang="fr-FR"/>
        </a:p>
      </dgm:t>
    </dgm:pt>
    <dgm:pt modelId="{955BC2C2-0ABE-4B40-A578-D60192606213}" type="pres">
      <dgm:prSet presAssocID="{92047899-898E-4CE7-87B8-CDBA61E91B60}" presName="childShp" presStyleLbl="bgAccFollowNode1" presStyleIdx="0" presStyleCnt="2" custScaleY="71150" custLinFactNeighborX="1861" custLinFactNeighborY="-3285">
        <dgm:presLayoutVars>
          <dgm:bulletEnabled val="1"/>
        </dgm:presLayoutVars>
      </dgm:prSet>
      <dgm:spPr/>
      <dgm:t>
        <a:bodyPr/>
        <a:lstStyle/>
        <a:p>
          <a:endParaRPr lang="fr-FR"/>
        </a:p>
      </dgm:t>
    </dgm:pt>
    <dgm:pt modelId="{5F7AD80D-712A-4DC0-BEB3-7C5CCFB31A17}" type="pres">
      <dgm:prSet presAssocID="{A9357C73-2E93-4D92-BBBE-A3F036E47144}" presName="spacing" presStyleCnt="0"/>
      <dgm:spPr/>
    </dgm:pt>
    <dgm:pt modelId="{73CB4229-F19A-4886-9022-470EFC7170D8}" type="pres">
      <dgm:prSet presAssocID="{97B8B7D1-2A7A-4D57-AB88-1FCD4A2A9A2D}" presName="linNode" presStyleCnt="0"/>
      <dgm:spPr/>
    </dgm:pt>
    <dgm:pt modelId="{F403CBE0-26CF-4F5D-B24A-AD11C3F83D79}" type="pres">
      <dgm:prSet presAssocID="{97B8B7D1-2A7A-4D57-AB88-1FCD4A2A9A2D}" presName="parentShp" presStyleLbl="node1" presStyleIdx="1" presStyleCnt="2" custScaleX="106716">
        <dgm:presLayoutVars>
          <dgm:bulletEnabled val="1"/>
        </dgm:presLayoutVars>
      </dgm:prSet>
      <dgm:spPr/>
      <dgm:t>
        <a:bodyPr/>
        <a:lstStyle/>
        <a:p>
          <a:endParaRPr lang="fr-FR"/>
        </a:p>
      </dgm:t>
    </dgm:pt>
    <dgm:pt modelId="{F5F7B59C-797D-4630-99C8-6364FA3B08A8}" type="pres">
      <dgm:prSet presAssocID="{97B8B7D1-2A7A-4D57-AB88-1FCD4A2A9A2D}" presName="childShp" presStyleLbl="bgAccFollowNode1" presStyleIdx="1" presStyleCnt="2" custScaleY="67015">
        <dgm:presLayoutVars>
          <dgm:bulletEnabled val="1"/>
        </dgm:presLayoutVars>
      </dgm:prSet>
      <dgm:spPr/>
      <dgm:t>
        <a:bodyPr/>
        <a:lstStyle/>
        <a:p>
          <a:endParaRPr lang="fr-FR"/>
        </a:p>
      </dgm:t>
    </dgm:pt>
  </dgm:ptLst>
  <dgm:cxnLst>
    <dgm:cxn modelId="{502FEB18-6389-43F0-AAA9-90076D158B4F}" type="presOf" srcId="{0154AD1E-29DF-4B37-904D-E6F795C9AAC1}" destId="{E83383E8-027B-4FF5-9BF8-E6B3D411C922}" srcOrd="0" destOrd="0" presId="urn:microsoft.com/office/officeart/2005/8/layout/vList6"/>
    <dgm:cxn modelId="{8DB6C9A5-CFE0-4052-9E18-52E48F3FE155}" type="presOf" srcId="{9A652E76-28BB-4713-A0B5-B566CF52D244}" destId="{955BC2C2-0ABE-4B40-A578-D60192606213}" srcOrd="0" destOrd="1" presId="urn:microsoft.com/office/officeart/2005/8/layout/vList6"/>
    <dgm:cxn modelId="{DF8030D8-157D-4F03-B234-F65AB18C06C9}" type="presOf" srcId="{92047899-898E-4CE7-87B8-CDBA61E91B60}" destId="{1040B936-7AFB-484C-BE53-E2D5B5A66BEC}" srcOrd="0" destOrd="0" presId="urn:microsoft.com/office/officeart/2005/8/layout/vList6"/>
    <dgm:cxn modelId="{93FB6D92-B152-4C72-A043-7FB8BEE32834}" type="presOf" srcId="{DA9A1108-3C46-44F1-A1E5-6C884428BD55}" destId="{F5F7B59C-797D-4630-99C8-6364FA3B08A8}" srcOrd="0" destOrd="1" presId="urn:microsoft.com/office/officeart/2005/8/layout/vList6"/>
    <dgm:cxn modelId="{3A792E02-D566-4338-8E1E-BE9A8412A29D}" srcId="{97B8B7D1-2A7A-4D57-AB88-1FCD4A2A9A2D}" destId="{F8DF2342-1C8E-41EA-9A20-5FA6B5D15B2D}" srcOrd="0" destOrd="0" parTransId="{C700157B-A188-4462-B1E7-AB6082859388}" sibTransId="{DBCC072D-102C-4E8C-BC99-1E2D2B319434}"/>
    <dgm:cxn modelId="{AC341745-48DC-4447-81A1-B60694AEE1B9}" type="presOf" srcId="{97B8B7D1-2A7A-4D57-AB88-1FCD4A2A9A2D}" destId="{F403CBE0-26CF-4F5D-B24A-AD11C3F83D79}" srcOrd="0" destOrd="0" presId="urn:microsoft.com/office/officeart/2005/8/layout/vList6"/>
    <dgm:cxn modelId="{44CDD684-CC03-406D-9402-AD72D6DA1732}" srcId="{92047899-898E-4CE7-87B8-CDBA61E91B60}" destId="{9A652E76-28BB-4713-A0B5-B566CF52D244}" srcOrd="1" destOrd="0" parTransId="{3BB8F24C-923C-4407-8329-6F1316CA76DF}" sibTransId="{423F6DAF-E11B-4887-B350-F69B17967E2B}"/>
    <dgm:cxn modelId="{E8406264-031E-473C-AE7E-181CD13517E1}" type="presOf" srcId="{F8DF2342-1C8E-41EA-9A20-5FA6B5D15B2D}" destId="{F5F7B59C-797D-4630-99C8-6364FA3B08A8}" srcOrd="0" destOrd="0" presId="urn:microsoft.com/office/officeart/2005/8/layout/vList6"/>
    <dgm:cxn modelId="{28116607-9FA4-493A-9B11-31CC98D4F0A3}" srcId="{97B8B7D1-2A7A-4D57-AB88-1FCD4A2A9A2D}" destId="{DA9A1108-3C46-44F1-A1E5-6C884428BD55}" srcOrd="1" destOrd="0" parTransId="{21701BE8-74F1-48E4-9DA9-9760F16A44B6}" sibTransId="{C6F8D12D-CB2B-4B59-B2D3-702CB336EAD3}"/>
    <dgm:cxn modelId="{5CD97D6A-6A48-4687-A934-4299917D46E4}" srcId="{0154AD1E-29DF-4B37-904D-E6F795C9AAC1}" destId="{92047899-898E-4CE7-87B8-CDBA61E91B60}" srcOrd="0" destOrd="0" parTransId="{7951CE60-38D3-45AC-8CA2-055728B0BEE0}" sibTransId="{A9357C73-2E93-4D92-BBBE-A3F036E47144}"/>
    <dgm:cxn modelId="{CAB99356-4961-4674-832A-1E2391EF0C5A}" srcId="{92047899-898E-4CE7-87B8-CDBA61E91B60}" destId="{4F8BDFE4-3E26-4362-8915-8C1069B549EC}" srcOrd="0" destOrd="0" parTransId="{F428A0FA-0E31-44EE-B681-B86260762A5F}" sibTransId="{2932F6FE-BFE4-4B58-BDDF-59F21467F9F5}"/>
    <dgm:cxn modelId="{6DB2077A-E4F4-4468-ACD2-327BD91BB673}" srcId="{0154AD1E-29DF-4B37-904D-E6F795C9AAC1}" destId="{97B8B7D1-2A7A-4D57-AB88-1FCD4A2A9A2D}" srcOrd="1" destOrd="0" parTransId="{EEDFD729-BA65-4E2D-ACB6-6A64CCECD019}" sibTransId="{F3E3292A-A450-4A0E-B2B3-C79CBCBA6AF7}"/>
    <dgm:cxn modelId="{B793C035-B4C6-42E0-BD96-EF835F5CD937}" type="presOf" srcId="{4F8BDFE4-3E26-4362-8915-8C1069B549EC}" destId="{955BC2C2-0ABE-4B40-A578-D60192606213}" srcOrd="0" destOrd="0" presId="urn:microsoft.com/office/officeart/2005/8/layout/vList6"/>
    <dgm:cxn modelId="{6F33CE8D-7D0F-4DF8-AB92-99F5270CEFCA}" type="presParOf" srcId="{E83383E8-027B-4FF5-9BF8-E6B3D411C922}" destId="{AC666652-7B4E-424C-8F15-1439349535DC}" srcOrd="0" destOrd="0" presId="urn:microsoft.com/office/officeart/2005/8/layout/vList6"/>
    <dgm:cxn modelId="{9842B97D-58FD-4B2F-9F4E-6A13B23CF51F}" type="presParOf" srcId="{AC666652-7B4E-424C-8F15-1439349535DC}" destId="{1040B936-7AFB-484C-BE53-E2D5B5A66BEC}" srcOrd="0" destOrd="0" presId="urn:microsoft.com/office/officeart/2005/8/layout/vList6"/>
    <dgm:cxn modelId="{1EB794DE-7912-4A5F-A533-C9AA3CB696A1}" type="presParOf" srcId="{AC666652-7B4E-424C-8F15-1439349535DC}" destId="{955BC2C2-0ABE-4B40-A578-D60192606213}" srcOrd="1" destOrd="0" presId="urn:microsoft.com/office/officeart/2005/8/layout/vList6"/>
    <dgm:cxn modelId="{7FAF1D71-2819-42C5-A738-A5B3B2CBE582}" type="presParOf" srcId="{E83383E8-027B-4FF5-9BF8-E6B3D411C922}" destId="{5F7AD80D-712A-4DC0-BEB3-7C5CCFB31A17}" srcOrd="1" destOrd="0" presId="urn:microsoft.com/office/officeart/2005/8/layout/vList6"/>
    <dgm:cxn modelId="{EA59DAA4-C3A1-4993-B2AF-4B16D6C59370}" type="presParOf" srcId="{E83383E8-027B-4FF5-9BF8-E6B3D411C922}" destId="{73CB4229-F19A-4886-9022-470EFC7170D8}" srcOrd="2" destOrd="0" presId="urn:microsoft.com/office/officeart/2005/8/layout/vList6"/>
    <dgm:cxn modelId="{42509350-0A1E-4C41-93B2-C00C02401A7C}" type="presParOf" srcId="{73CB4229-F19A-4886-9022-470EFC7170D8}" destId="{F403CBE0-26CF-4F5D-B24A-AD11C3F83D79}" srcOrd="0" destOrd="0" presId="urn:microsoft.com/office/officeart/2005/8/layout/vList6"/>
    <dgm:cxn modelId="{DEE5EC9B-7A36-4EA9-AB88-62FCDCD52243}" type="presParOf" srcId="{73CB4229-F19A-4886-9022-470EFC7170D8}" destId="{F5F7B59C-797D-4630-99C8-6364FA3B08A8}"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B1D798-0EA0-45AC-894C-A3475AA6CBE3}" type="doc">
      <dgm:prSet loTypeId="urn:microsoft.com/office/officeart/2005/8/layout/vList6" loCatId="list" qsTypeId="urn:microsoft.com/office/officeart/2005/8/quickstyle/3d7" qsCatId="3D" csTypeId="urn:microsoft.com/office/officeart/2005/8/colors/accent1_2" csCatId="accent1" phldr="1"/>
      <dgm:spPr/>
      <dgm:t>
        <a:bodyPr/>
        <a:lstStyle/>
        <a:p>
          <a:endParaRPr lang="fr-FR"/>
        </a:p>
      </dgm:t>
    </dgm:pt>
    <dgm:pt modelId="{C8B640F1-D26C-46DF-9036-5F7DA9701460}">
      <dgm:prSet phldrT="[Texte]" custT="1"/>
      <dgm:spPr/>
      <dgm:t>
        <a:bodyPr/>
        <a:lstStyle/>
        <a:p>
          <a:pPr algn="ctr"/>
          <a:r>
            <a:rPr lang="fr-FR" sz="2800" b="1" dirty="0" smtClean="0"/>
            <a:t>Au niveau des pays étrangers </a:t>
          </a:r>
          <a:endParaRPr lang="fr-FR" sz="2800" b="1" dirty="0"/>
        </a:p>
      </dgm:t>
    </dgm:pt>
    <dgm:pt modelId="{EF4A2548-791B-469F-A990-39D64A41EE56}" type="parTrans" cxnId="{D2BC7BEB-31A0-4B79-9ECA-810FD025E969}">
      <dgm:prSet/>
      <dgm:spPr/>
      <dgm:t>
        <a:bodyPr/>
        <a:lstStyle/>
        <a:p>
          <a:endParaRPr lang="fr-FR"/>
        </a:p>
      </dgm:t>
    </dgm:pt>
    <dgm:pt modelId="{39D02B3B-71B6-4389-9766-CDB5C076A419}" type="sibTrans" cxnId="{D2BC7BEB-31A0-4B79-9ECA-810FD025E969}">
      <dgm:prSet/>
      <dgm:spPr/>
      <dgm:t>
        <a:bodyPr/>
        <a:lstStyle/>
        <a:p>
          <a:endParaRPr lang="fr-FR"/>
        </a:p>
      </dgm:t>
    </dgm:pt>
    <dgm:pt modelId="{FC397E76-29EF-42BB-8AED-DF9F44F273FE}">
      <dgm:prSet phldrT="[Texte]" custT="1"/>
      <dgm:spPr/>
      <dgm:t>
        <a:bodyPr/>
        <a:lstStyle/>
        <a:p>
          <a:r>
            <a:rPr lang="fr-FR" sz="3200" b="1" dirty="0" smtClean="0"/>
            <a:t>IBN </a:t>
          </a:r>
          <a:endParaRPr lang="fr-FR" sz="3200" b="1" dirty="0"/>
        </a:p>
      </dgm:t>
    </dgm:pt>
    <dgm:pt modelId="{2537705C-1F81-4F5F-A841-2B6B4B9FCCFE}" type="parTrans" cxnId="{253FE943-A942-44C9-A7C5-E87C446C1B98}">
      <dgm:prSet/>
      <dgm:spPr/>
      <dgm:t>
        <a:bodyPr/>
        <a:lstStyle/>
        <a:p>
          <a:endParaRPr lang="fr-FR"/>
        </a:p>
      </dgm:t>
    </dgm:pt>
    <dgm:pt modelId="{C6851932-A7C9-4DF1-871E-04C2CE883559}" type="sibTrans" cxnId="{253FE943-A942-44C9-A7C5-E87C446C1B98}">
      <dgm:prSet/>
      <dgm:spPr/>
      <dgm:t>
        <a:bodyPr/>
        <a:lstStyle/>
        <a:p>
          <a:endParaRPr lang="fr-FR"/>
        </a:p>
      </dgm:t>
    </dgm:pt>
    <dgm:pt modelId="{21214D54-670B-4DF1-8750-12E1021D3698}">
      <dgm:prSet phldrT="[Texte]" custT="1"/>
      <dgm:spPr/>
      <dgm:t>
        <a:bodyPr/>
        <a:lstStyle/>
        <a:p>
          <a:r>
            <a:rPr lang="fr-FR" sz="3200" b="1" smtClean="0"/>
            <a:t>DIN </a:t>
          </a:r>
          <a:endParaRPr lang="fr-FR" sz="3200" b="1" dirty="0"/>
        </a:p>
      </dgm:t>
    </dgm:pt>
    <dgm:pt modelId="{6F89F73F-2FC6-4DAB-8FB1-6B83F329A5CD}" type="parTrans" cxnId="{D6BDF2F3-088A-4066-A8D3-0ABE953F061E}">
      <dgm:prSet/>
      <dgm:spPr/>
      <dgm:t>
        <a:bodyPr/>
        <a:lstStyle/>
        <a:p>
          <a:endParaRPr lang="fr-FR"/>
        </a:p>
      </dgm:t>
    </dgm:pt>
    <dgm:pt modelId="{CB1892F6-2542-49E7-B1F2-442139F8E14C}" type="sibTrans" cxnId="{D6BDF2F3-088A-4066-A8D3-0ABE953F061E}">
      <dgm:prSet/>
      <dgm:spPr/>
      <dgm:t>
        <a:bodyPr/>
        <a:lstStyle/>
        <a:p>
          <a:endParaRPr lang="fr-FR"/>
        </a:p>
      </dgm:t>
    </dgm:pt>
    <dgm:pt modelId="{954AF511-41AF-4551-8FFD-8EAB73304D29}">
      <dgm:prSet phldrT="[Texte]" custT="1"/>
      <dgm:spPr/>
      <dgm:t>
        <a:bodyPr/>
        <a:lstStyle/>
        <a:p>
          <a:r>
            <a:rPr lang="fr-FR" sz="2800" b="1" dirty="0" smtClean="0"/>
            <a:t>Au niveau international </a:t>
          </a:r>
          <a:endParaRPr lang="fr-FR" sz="2800" b="1" dirty="0"/>
        </a:p>
      </dgm:t>
    </dgm:pt>
    <dgm:pt modelId="{1E1D74DD-95C3-427A-907C-E7F4EA3F05A2}" type="parTrans" cxnId="{4A4BB337-FA8B-478E-BED2-C8A75123FEEC}">
      <dgm:prSet/>
      <dgm:spPr/>
      <dgm:t>
        <a:bodyPr/>
        <a:lstStyle/>
        <a:p>
          <a:endParaRPr lang="fr-FR"/>
        </a:p>
      </dgm:t>
    </dgm:pt>
    <dgm:pt modelId="{89019A54-A3C0-41FC-9317-99AFCC58A4E9}" type="sibTrans" cxnId="{4A4BB337-FA8B-478E-BED2-C8A75123FEEC}">
      <dgm:prSet/>
      <dgm:spPr/>
      <dgm:t>
        <a:bodyPr/>
        <a:lstStyle/>
        <a:p>
          <a:endParaRPr lang="fr-FR"/>
        </a:p>
      </dgm:t>
    </dgm:pt>
    <dgm:pt modelId="{ED1E14C1-02FA-42E4-AD2D-35FE89E842DF}">
      <dgm:prSet phldrT="[Texte]" custT="1"/>
      <dgm:spPr/>
      <dgm:t>
        <a:bodyPr/>
        <a:lstStyle/>
        <a:p>
          <a:r>
            <a:rPr lang="fr-FR" sz="2800" b="1" smtClean="0"/>
            <a:t> </a:t>
          </a:r>
          <a:r>
            <a:rPr lang="fr-FR" sz="3200" b="1" smtClean="0"/>
            <a:t>ISO </a:t>
          </a:r>
          <a:endParaRPr lang="fr-FR" sz="3200" b="1" dirty="0"/>
        </a:p>
      </dgm:t>
    </dgm:pt>
    <dgm:pt modelId="{47C66832-637D-464A-AED0-BF5847C78429}" type="parTrans" cxnId="{B0F265B3-69E6-4081-B525-2D64D5A6107F}">
      <dgm:prSet/>
      <dgm:spPr/>
      <dgm:t>
        <a:bodyPr/>
        <a:lstStyle/>
        <a:p>
          <a:endParaRPr lang="fr-FR"/>
        </a:p>
      </dgm:t>
    </dgm:pt>
    <dgm:pt modelId="{BD260F49-DC4B-4FB4-88F0-BC9A6BE050D1}" type="sibTrans" cxnId="{B0F265B3-69E6-4081-B525-2D64D5A6107F}">
      <dgm:prSet/>
      <dgm:spPr/>
      <dgm:t>
        <a:bodyPr/>
        <a:lstStyle/>
        <a:p>
          <a:endParaRPr lang="fr-FR"/>
        </a:p>
      </dgm:t>
    </dgm:pt>
    <dgm:pt modelId="{23572C02-A198-4202-8522-D60F21406575}">
      <dgm:prSet phldrT="[Texte]" custT="1"/>
      <dgm:spPr/>
      <dgm:t>
        <a:bodyPr/>
        <a:lstStyle/>
        <a:p>
          <a:r>
            <a:rPr lang="fr-FR" sz="3200" b="1" smtClean="0"/>
            <a:t> CEI  </a:t>
          </a:r>
          <a:endParaRPr lang="fr-FR" sz="3200" b="1" dirty="0"/>
        </a:p>
      </dgm:t>
    </dgm:pt>
    <dgm:pt modelId="{9BB1CDED-18B5-40BD-A14E-106329DB99E7}" type="parTrans" cxnId="{5D494180-BE92-4E22-A8EF-901105DA644F}">
      <dgm:prSet/>
      <dgm:spPr/>
      <dgm:t>
        <a:bodyPr/>
        <a:lstStyle/>
        <a:p>
          <a:endParaRPr lang="fr-FR"/>
        </a:p>
      </dgm:t>
    </dgm:pt>
    <dgm:pt modelId="{2FA084D8-58D7-403E-859B-D8BE3DE5CA81}" type="sibTrans" cxnId="{5D494180-BE92-4E22-A8EF-901105DA644F}">
      <dgm:prSet/>
      <dgm:spPr/>
      <dgm:t>
        <a:bodyPr/>
        <a:lstStyle/>
        <a:p>
          <a:endParaRPr lang="fr-FR"/>
        </a:p>
      </dgm:t>
    </dgm:pt>
    <dgm:pt modelId="{49B3CE8E-785C-40B9-9D6A-D48ADEB93A47}" type="pres">
      <dgm:prSet presAssocID="{E9B1D798-0EA0-45AC-894C-A3475AA6CBE3}" presName="Name0" presStyleCnt="0">
        <dgm:presLayoutVars>
          <dgm:dir/>
          <dgm:animLvl val="lvl"/>
          <dgm:resizeHandles/>
        </dgm:presLayoutVars>
      </dgm:prSet>
      <dgm:spPr/>
      <dgm:t>
        <a:bodyPr/>
        <a:lstStyle/>
        <a:p>
          <a:endParaRPr lang="fr-FR"/>
        </a:p>
      </dgm:t>
    </dgm:pt>
    <dgm:pt modelId="{193F1DF5-0654-46FA-9847-73887A05E616}" type="pres">
      <dgm:prSet presAssocID="{C8B640F1-D26C-46DF-9036-5F7DA9701460}" presName="linNode" presStyleCnt="0"/>
      <dgm:spPr/>
    </dgm:pt>
    <dgm:pt modelId="{75C3BDF6-4283-4601-A581-A157081AEFD0}" type="pres">
      <dgm:prSet presAssocID="{C8B640F1-D26C-46DF-9036-5F7DA9701460}" presName="parentShp" presStyleLbl="node1" presStyleIdx="0" presStyleCnt="2">
        <dgm:presLayoutVars>
          <dgm:bulletEnabled val="1"/>
        </dgm:presLayoutVars>
      </dgm:prSet>
      <dgm:spPr/>
      <dgm:t>
        <a:bodyPr/>
        <a:lstStyle/>
        <a:p>
          <a:endParaRPr lang="fr-FR"/>
        </a:p>
      </dgm:t>
    </dgm:pt>
    <dgm:pt modelId="{4CD46506-6C28-4036-ABEC-3304A5F63FBE}" type="pres">
      <dgm:prSet presAssocID="{C8B640F1-D26C-46DF-9036-5F7DA9701460}" presName="childShp" presStyleLbl="bgAccFollowNode1" presStyleIdx="0" presStyleCnt="2" custScaleY="67383" custLinFactNeighborX="-2052" custLinFactNeighborY="3717">
        <dgm:presLayoutVars>
          <dgm:bulletEnabled val="1"/>
        </dgm:presLayoutVars>
      </dgm:prSet>
      <dgm:spPr/>
      <dgm:t>
        <a:bodyPr/>
        <a:lstStyle/>
        <a:p>
          <a:endParaRPr lang="fr-FR"/>
        </a:p>
      </dgm:t>
    </dgm:pt>
    <dgm:pt modelId="{755588D8-A7DA-47BD-9F9A-CEF22B78AB15}" type="pres">
      <dgm:prSet presAssocID="{39D02B3B-71B6-4389-9766-CDB5C076A419}" presName="spacing" presStyleCnt="0"/>
      <dgm:spPr/>
    </dgm:pt>
    <dgm:pt modelId="{1E9F9D11-5187-4311-8440-4D5E19A6FC2A}" type="pres">
      <dgm:prSet presAssocID="{954AF511-41AF-4551-8FFD-8EAB73304D29}" presName="linNode" presStyleCnt="0"/>
      <dgm:spPr/>
    </dgm:pt>
    <dgm:pt modelId="{A0954112-0A7C-4B55-B89D-BD8EC5403C8F}" type="pres">
      <dgm:prSet presAssocID="{954AF511-41AF-4551-8FFD-8EAB73304D29}" presName="parentShp" presStyleLbl="node1" presStyleIdx="1" presStyleCnt="2">
        <dgm:presLayoutVars>
          <dgm:bulletEnabled val="1"/>
        </dgm:presLayoutVars>
      </dgm:prSet>
      <dgm:spPr/>
      <dgm:t>
        <a:bodyPr/>
        <a:lstStyle/>
        <a:p>
          <a:endParaRPr lang="fr-FR"/>
        </a:p>
      </dgm:t>
    </dgm:pt>
    <dgm:pt modelId="{085AFEC1-046B-477A-94AC-DB8B8800ED65}" type="pres">
      <dgm:prSet presAssocID="{954AF511-41AF-4551-8FFD-8EAB73304D29}" presName="childShp" presStyleLbl="bgAccFollowNode1" presStyleIdx="1" presStyleCnt="2" custScaleY="67383" custLinFactNeighborX="-305" custLinFactNeighborY="828">
        <dgm:presLayoutVars>
          <dgm:bulletEnabled val="1"/>
        </dgm:presLayoutVars>
      </dgm:prSet>
      <dgm:spPr/>
      <dgm:t>
        <a:bodyPr/>
        <a:lstStyle/>
        <a:p>
          <a:endParaRPr lang="fr-FR"/>
        </a:p>
      </dgm:t>
    </dgm:pt>
  </dgm:ptLst>
  <dgm:cxnLst>
    <dgm:cxn modelId="{AA476983-F70B-43F3-975A-1174F8195AD6}" type="presOf" srcId="{E9B1D798-0EA0-45AC-894C-A3475AA6CBE3}" destId="{49B3CE8E-785C-40B9-9D6A-D48ADEB93A47}" srcOrd="0" destOrd="0" presId="urn:microsoft.com/office/officeart/2005/8/layout/vList6"/>
    <dgm:cxn modelId="{D6BDF2F3-088A-4066-A8D3-0ABE953F061E}" srcId="{C8B640F1-D26C-46DF-9036-5F7DA9701460}" destId="{21214D54-670B-4DF1-8750-12E1021D3698}" srcOrd="1" destOrd="0" parTransId="{6F89F73F-2FC6-4DAB-8FB1-6B83F329A5CD}" sibTransId="{CB1892F6-2542-49E7-B1F2-442139F8E14C}"/>
    <dgm:cxn modelId="{D2BC7BEB-31A0-4B79-9ECA-810FD025E969}" srcId="{E9B1D798-0EA0-45AC-894C-A3475AA6CBE3}" destId="{C8B640F1-D26C-46DF-9036-5F7DA9701460}" srcOrd="0" destOrd="0" parTransId="{EF4A2548-791B-469F-A990-39D64A41EE56}" sibTransId="{39D02B3B-71B6-4389-9766-CDB5C076A419}"/>
    <dgm:cxn modelId="{4A4BB337-FA8B-478E-BED2-C8A75123FEEC}" srcId="{E9B1D798-0EA0-45AC-894C-A3475AA6CBE3}" destId="{954AF511-41AF-4551-8FFD-8EAB73304D29}" srcOrd="1" destOrd="0" parTransId="{1E1D74DD-95C3-427A-907C-E7F4EA3F05A2}" sibTransId="{89019A54-A3C0-41FC-9317-99AFCC58A4E9}"/>
    <dgm:cxn modelId="{BE534786-93F3-4BC0-B5E2-BD8481D862B2}" type="presOf" srcId="{ED1E14C1-02FA-42E4-AD2D-35FE89E842DF}" destId="{085AFEC1-046B-477A-94AC-DB8B8800ED65}" srcOrd="0" destOrd="0" presId="urn:microsoft.com/office/officeart/2005/8/layout/vList6"/>
    <dgm:cxn modelId="{B0F265B3-69E6-4081-B525-2D64D5A6107F}" srcId="{954AF511-41AF-4551-8FFD-8EAB73304D29}" destId="{ED1E14C1-02FA-42E4-AD2D-35FE89E842DF}" srcOrd="0" destOrd="0" parTransId="{47C66832-637D-464A-AED0-BF5847C78429}" sibTransId="{BD260F49-DC4B-4FB4-88F0-BC9A6BE050D1}"/>
    <dgm:cxn modelId="{83B5EBA2-3117-450E-B49D-6F22241DA5CE}" type="presOf" srcId="{954AF511-41AF-4551-8FFD-8EAB73304D29}" destId="{A0954112-0A7C-4B55-B89D-BD8EC5403C8F}" srcOrd="0" destOrd="0" presId="urn:microsoft.com/office/officeart/2005/8/layout/vList6"/>
    <dgm:cxn modelId="{1BF35D2F-D763-4B1D-8296-422F57336BA0}" type="presOf" srcId="{FC397E76-29EF-42BB-8AED-DF9F44F273FE}" destId="{4CD46506-6C28-4036-ABEC-3304A5F63FBE}" srcOrd="0" destOrd="0" presId="urn:microsoft.com/office/officeart/2005/8/layout/vList6"/>
    <dgm:cxn modelId="{5D494180-BE92-4E22-A8EF-901105DA644F}" srcId="{954AF511-41AF-4551-8FFD-8EAB73304D29}" destId="{23572C02-A198-4202-8522-D60F21406575}" srcOrd="1" destOrd="0" parTransId="{9BB1CDED-18B5-40BD-A14E-106329DB99E7}" sibTransId="{2FA084D8-58D7-403E-859B-D8BE3DE5CA81}"/>
    <dgm:cxn modelId="{2BFBD404-5CB0-4F46-AD67-1B693C1B834F}" type="presOf" srcId="{23572C02-A198-4202-8522-D60F21406575}" destId="{085AFEC1-046B-477A-94AC-DB8B8800ED65}" srcOrd="0" destOrd="1" presId="urn:microsoft.com/office/officeart/2005/8/layout/vList6"/>
    <dgm:cxn modelId="{B16E861A-090B-4374-A003-9887C133A533}" type="presOf" srcId="{C8B640F1-D26C-46DF-9036-5F7DA9701460}" destId="{75C3BDF6-4283-4601-A581-A157081AEFD0}" srcOrd="0" destOrd="0" presId="urn:microsoft.com/office/officeart/2005/8/layout/vList6"/>
    <dgm:cxn modelId="{253FE943-A942-44C9-A7C5-E87C446C1B98}" srcId="{C8B640F1-D26C-46DF-9036-5F7DA9701460}" destId="{FC397E76-29EF-42BB-8AED-DF9F44F273FE}" srcOrd="0" destOrd="0" parTransId="{2537705C-1F81-4F5F-A841-2B6B4B9FCCFE}" sibTransId="{C6851932-A7C9-4DF1-871E-04C2CE883559}"/>
    <dgm:cxn modelId="{EC1B4BF9-0E47-450B-90D0-226FA9EECEDC}" type="presOf" srcId="{21214D54-670B-4DF1-8750-12E1021D3698}" destId="{4CD46506-6C28-4036-ABEC-3304A5F63FBE}" srcOrd="0" destOrd="1" presId="urn:microsoft.com/office/officeart/2005/8/layout/vList6"/>
    <dgm:cxn modelId="{B00C378B-9FFF-4DF8-943F-531CD9F160EA}" type="presParOf" srcId="{49B3CE8E-785C-40B9-9D6A-D48ADEB93A47}" destId="{193F1DF5-0654-46FA-9847-73887A05E616}" srcOrd="0" destOrd="0" presId="urn:microsoft.com/office/officeart/2005/8/layout/vList6"/>
    <dgm:cxn modelId="{CB85E8C4-F1A3-4987-B1FF-4B668B34936C}" type="presParOf" srcId="{193F1DF5-0654-46FA-9847-73887A05E616}" destId="{75C3BDF6-4283-4601-A581-A157081AEFD0}" srcOrd="0" destOrd="0" presId="urn:microsoft.com/office/officeart/2005/8/layout/vList6"/>
    <dgm:cxn modelId="{73CE44A6-8209-4CBE-A8B0-8145656D5EF9}" type="presParOf" srcId="{193F1DF5-0654-46FA-9847-73887A05E616}" destId="{4CD46506-6C28-4036-ABEC-3304A5F63FBE}" srcOrd="1" destOrd="0" presId="urn:microsoft.com/office/officeart/2005/8/layout/vList6"/>
    <dgm:cxn modelId="{14CC7507-17BA-409E-8C1E-09FB522BFB5F}" type="presParOf" srcId="{49B3CE8E-785C-40B9-9D6A-D48ADEB93A47}" destId="{755588D8-A7DA-47BD-9F9A-CEF22B78AB15}" srcOrd="1" destOrd="0" presId="urn:microsoft.com/office/officeart/2005/8/layout/vList6"/>
    <dgm:cxn modelId="{37730B9E-018B-45BD-8268-A1ECEF6064E4}" type="presParOf" srcId="{49B3CE8E-785C-40B9-9D6A-D48ADEB93A47}" destId="{1E9F9D11-5187-4311-8440-4D5E19A6FC2A}" srcOrd="2" destOrd="0" presId="urn:microsoft.com/office/officeart/2005/8/layout/vList6"/>
    <dgm:cxn modelId="{4DE2E807-2DB7-45C5-BC27-9D79D1C6FEA8}" type="presParOf" srcId="{1E9F9D11-5187-4311-8440-4D5E19A6FC2A}" destId="{A0954112-0A7C-4B55-B89D-BD8EC5403C8F}" srcOrd="0" destOrd="0" presId="urn:microsoft.com/office/officeart/2005/8/layout/vList6"/>
    <dgm:cxn modelId="{3438F1A9-3A63-4F4B-AF78-E0C506305AB2}" type="presParOf" srcId="{1E9F9D11-5187-4311-8440-4D5E19A6FC2A}" destId="{085AFEC1-046B-477A-94AC-DB8B8800ED6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965759-D069-40F5-A931-67C69AB3F9E8}" type="doc">
      <dgm:prSet loTypeId="urn:microsoft.com/office/officeart/2005/8/layout/radial5" loCatId="cycle" qsTypeId="urn:microsoft.com/office/officeart/2005/8/quickstyle/simple4" qsCatId="simple" csTypeId="urn:microsoft.com/office/officeart/2005/8/colors/colorful3" csCatId="colorful" phldr="1"/>
      <dgm:spPr/>
      <dgm:t>
        <a:bodyPr/>
        <a:lstStyle/>
        <a:p>
          <a:endParaRPr lang="fr-FR"/>
        </a:p>
      </dgm:t>
    </dgm:pt>
    <dgm:pt modelId="{E02347AA-512C-4487-8B13-90682CDEF9B9}">
      <dgm:prSet phldrT="[Texte]" custT="1"/>
      <dgm:spPr/>
      <dgm:t>
        <a:bodyPr/>
        <a:lstStyle/>
        <a:p>
          <a:r>
            <a:rPr lang="fr-FR" sz="1800" b="1" dirty="0" smtClean="0"/>
            <a:t>Les Performances Optiques</a:t>
          </a:r>
          <a:r>
            <a:rPr lang="fr-FR" sz="1800" dirty="0" smtClean="0"/>
            <a:t> </a:t>
          </a:r>
          <a:endParaRPr lang="fr-FR" sz="1800" dirty="0"/>
        </a:p>
      </dgm:t>
    </dgm:pt>
    <dgm:pt modelId="{E2A3CE29-7E39-4710-968C-8F4015887748}">
      <dgm:prSet phldrT="[Texte]" custT="1"/>
      <dgm:spPr/>
      <dgm:t>
        <a:bodyPr/>
        <a:lstStyle/>
        <a:p>
          <a:r>
            <a:rPr lang="fr-FR" sz="1800" b="1" dirty="0" smtClean="0"/>
            <a:t>Les Spécifications de transmission </a:t>
          </a:r>
          <a:endParaRPr lang="fr-FR" sz="1800" b="1" dirty="0"/>
        </a:p>
      </dgm:t>
    </dgm:pt>
    <dgm:pt modelId="{950BADC3-F53D-4C48-BBC0-2B4E52DE63C8}">
      <dgm:prSet phldrT="[Texte]" custT="1"/>
      <dgm:spPr/>
      <dgm:t>
        <a:bodyPr/>
        <a:lstStyle/>
        <a:p>
          <a:r>
            <a:rPr lang="fr-FR" sz="2000" b="1" dirty="0" smtClean="0"/>
            <a:t>La Résistance mécanique</a:t>
          </a:r>
          <a:r>
            <a:rPr lang="fr-FR" sz="2000" dirty="0" smtClean="0"/>
            <a:t> </a:t>
          </a:r>
          <a:endParaRPr lang="fr-FR" sz="2000" dirty="0"/>
        </a:p>
      </dgm:t>
    </dgm:pt>
    <dgm:pt modelId="{C2A85157-B562-4B5F-B351-F0A9CAC1670C}">
      <dgm:prSet phldrT="[Texte]" custT="1"/>
      <dgm:spPr/>
      <dgm:t>
        <a:bodyPr/>
        <a:lstStyle/>
        <a:p>
          <a:r>
            <a:rPr lang="fr-FR" sz="3200" b="1" dirty="0" smtClean="0"/>
            <a:t>NF/EN/ISO 14889</a:t>
          </a:r>
          <a:endParaRPr lang="fr-FR" sz="3200" b="1" dirty="0"/>
        </a:p>
      </dgm:t>
    </dgm:pt>
    <dgm:pt modelId="{5BB45E6D-7A9A-475B-9F1F-297E27AC4FA0}" type="sibTrans" cxnId="{622269B2-45A6-425D-A022-849400B33E0C}">
      <dgm:prSet/>
      <dgm:spPr/>
      <dgm:t>
        <a:bodyPr/>
        <a:lstStyle/>
        <a:p>
          <a:endParaRPr lang="fr-FR"/>
        </a:p>
      </dgm:t>
    </dgm:pt>
    <dgm:pt modelId="{87EDD95B-1EE3-4622-915A-692C68D35916}" type="parTrans" cxnId="{622269B2-45A6-425D-A022-849400B33E0C}">
      <dgm:prSet/>
      <dgm:spPr/>
      <dgm:t>
        <a:bodyPr/>
        <a:lstStyle/>
        <a:p>
          <a:endParaRPr lang="fr-FR"/>
        </a:p>
      </dgm:t>
    </dgm:pt>
    <dgm:pt modelId="{2C8B9AD3-B289-43F7-B2B6-77862132EA7C}" type="sibTrans" cxnId="{C2C11F13-BA8E-44E3-88D8-4B4EF6268CD2}">
      <dgm:prSet/>
      <dgm:spPr/>
      <dgm:t>
        <a:bodyPr/>
        <a:lstStyle/>
        <a:p>
          <a:endParaRPr lang="fr-FR"/>
        </a:p>
      </dgm:t>
    </dgm:pt>
    <dgm:pt modelId="{45298440-539D-4D03-BC7B-2F6046147320}" type="parTrans" cxnId="{C2C11F13-BA8E-44E3-88D8-4B4EF6268CD2}">
      <dgm:prSet/>
      <dgm:spPr/>
      <dgm:t>
        <a:bodyPr/>
        <a:lstStyle/>
        <a:p>
          <a:endParaRPr lang="fr-FR"/>
        </a:p>
      </dgm:t>
    </dgm:pt>
    <dgm:pt modelId="{DC78EEC3-74CC-44D0-81C1-59EBC4149242}" type="sibTrans" cxnId="{53436FD7-0904-4C0F-9105-A584D82079CD}">
      <dgm:prSet/>
      <dgm:spPr/>
      <dgm:t>
        <a:bodyPr/>
        <a:lstStyle/>
        <a:p>
          <a:endParaRPr lang="fr-FR"/>
        </a:p>
      </dgm:t>
    </dgm:pt>
    <dgm:pt modelId="{7A68D255-4F46-4652-91B4-DD67E86E0D8D}" type="parTrans" cxnId="{53436FD7-0904-4C0F-9105-A584D82079CD}">
      <dgm:prSet/>
      <dgm:spPr/>
      <dgm:t>
        <a:bodyPr/>
        <a:lstStyle/>
        <a:p>
          <a:endParaRPr lang="fr-FR"/>
        </a:p>
      </dgm:t>
    </dgm:pt>
    <dgm:pt modelId="{41EBD469-69D3-4CD5-983A-5A47C23A776A}" type="sibTrans" cxnId="{8953D048-48E0-4A2D-A0A9-EA830A46E5D5}">
      <dgm:prSet/>
      <dgm:spPr/>
      <dgm:t>
        <a:bodyPr/>
        <a:lstStyle/>
        <a:p>
          <a:endParaRPr lang="fr-FR"/>
        </a:p>
      </dgm:t>
    </dgm:pt>
    <dgm:pt modelId="{1C0717C9-22DB-4E5E-8BBB-F93A3302814D}" type="parTrans" cxnId="{8953D048-48E0-4A2D-A0A9-EA830A46E5D5}">
      <dgm:prSet/>
      <dgm:spPr/>
      <dgm:t>
        <a:bodyPr/>
        <a:lstStyle/>
        <a:p>
          <a:endParaRPr lang="fr-FR"/>
        </a:p>
      </dgm:t>
    </dgm:pt>
    <dgm:pt modelId="{21AB1DAC-FB95-4DEB-936B-64D0412774BE}">
      <dgm:prSet custT="1"/>
      <dgm:spPr/>
      <dgm:t>
        <a:bodyPr/>
        <a:lstStyle/>
        <a:p>
          <a:r>
            <a:rPr lang="fr-FR" sz="1800" b="1" dirty="0" smtClean="0"/>
            <a:t>Inflammabilité</a:t>
          </a:r>
          <a:r>
            <a:rPr lang="fr-FR" sz="1500" dirty="0" smtClean="0"/>
            <a:t> </a:t>
          </a:r>
          <a:endParaRPr lang="fr-FR" sz="1500" dirty="0"/>
        </a:p>
      </dgm:t>
    </dgm:pt>
    <dgm:pt modelId="{2D22F7FE-CB08-40AE-B96A-96248A6E0718}" type="parTrans" cxnId="{6CBF95FA-5658-4F9F-95A6-F7AC749DCB9A}">
      <dgm:prSet/>
      <dgm:spPr/>
      <dgm:t>
        <a:bodyPr/>
        <a:lstStyle/>
        <a:p>
          <a:endParaRPr lang="fr-FR"/>
        </a:p>
      </dgm:t>
    </dgm:pt>
    <dgm:pt modelId="{DE3B5D71-F836-49E3-B97C-0123D392F19E}" type="sibTrans" cxnId="{6CBF95FA-5658-4F9F-95A6-F7AC749DCB9A}">
      <dgm:prSet/>
      <dgm:spPr/>
      <dgm:t>
        <a:bodyPr/>
        <a:lstStyle/>
        <a:p>
          <a:endParaRPr lang="fr-FR"/>
        </a:p>
      </dgm:t>
    </dgm:pt>
    <dgm:pt modelId="{B0353826-937F-43E1-9D84-BBFE942BD21B}">
      <dgm:prSet custT="1"/>
      <dgm:spPr/>
      <dgm:t>
        <a:bodyPr/>
        <a:lstStyle/>
        <a:p>
          <a:r>
            <a:rPr lang="en-US" sz="1800" b="1" dirty="0" smtClean="0"/>
            <a:t>L’dentification du verre</a:t>
          </a:r>
          <a:endParaRPr lang="en-US" sz="1800" b="1" dirty="0"/>
        </a:p>
      </dgm:t>
    </dgm:pt>
    <dgm:pt modelId="{3BB603BD-8AA4-42E7-BD58-6FB4EDA8A477}" type="parTrans" cxnId="{86719000-95CF-4526-8727-A1FC9329EA35}">
      <dgm:prSet/>
      <dgm:spPr/>
      <dgm:t>
        <a:bodyPr/>
        <a:lstStyle/>
        <a:p>
          <a:endParaRPr lang="en-US"/>
        </a:p>
      </dgm:t>
    </dgm:pt>
    <dgm:pt modelId="{CF71CDB3-E24B-4383-8A25-109AD77F056F}" type="sibTrans" cxnId="{86719000-95CF-4526-8727-A1FC9329EA35}">
      <dgm:prSet/>
      <dgm:spPr/>
      <dgm:t>
        <a:bodyPr/>
        <a:lstStyle/>
        <a:p>
          <a:endParaRPr lang="en-US"/>
        </a:p>
      </dgm:t>
    </dgm:pt>
    <dgm:pt modelId="{2D6785A2-20DF-41C8-B595-F8FC1A3E5F4D}" type="pres">
      <dgm:prSet presAssocID="{C5965759-D069-40F5-A931-67C69AB3F9E8}" presName="Name0" presStyleCnt="0">
        <dgm:presLayoutVars>
          <dgm:chMax val="1"/>
          <dgm:dir/>
          <dgm:animLvl val="ctr"/>
          <dgm:resizeHandles val="exact"/>
        </dgm:presLayoutVars>
      </dgm:prSet>
      <dgm:spPr/>
      <dgm:t>
        <a:bodyPr/>
        <a:lstStyle/>
        <a:p>
          <a:endParaRPr lang="fr-FR"/>
        </a:p>
      </dgm:t>
    </dgm:pt>
    <dgm:pt modelId="{6D2568CD-3C65-4ECF-9CDC-45B56791B8C0}" type="pres">
      <dgm:prSet presAssocID="{C2A85157-B562-4B5F-B351-F0A9CAC1670C}" presName="centerShape" presStyleLbl="node0" presStyleIdx="0" presStyleCnt="1" custScaleX="185757" custScaleY="133048" custLinFactNeighborX="-947" custLinFactNeighborY="-1282"/>
      <dgm:spPr/>
      <dgm:t>
        <a:bodyPr/>
        <a:lstStyle/>
        <a:p>
          <a:endParaRPr lang="fr-FR"/>
        </a:p>
      </dgm:t>
    </dgm:pt>
    <dgm:pt modelId="{F8C2ECD4-DEDF-4D61-89AA-0F52FC7F0E43}" type="pres">
      <dgm:prSet presAssocID="{1C0717C9-22DB-4E5E-8BBB-F93A3302814D}" presName="parTrans" presStyleLbl="sibTrans2D1" presStyleIdx="0" presStyleCnt="5"/>
      <dgm:spPr/>
      <dgm:t>
        <a:bodyPr/>
        <a:lstStyle/>
        <a:p>
          <a:endParaRPr lang="fr-FR"/>
        </a:p>
      </dgm:t>
    </dgm:pt>
    <dgm:pt modelId="{99117B28-F4FC-416B-8490-DFF94F7D97AB}" type="pres">
      <dgm:prSet presAssocID="{1C0717C9-22DB-4E5E-8BBB-F93A3302814D}" presName="connectorText" presStyleLbl="sibTrans2D1" presStyleIdx="0" presStyleCnt="5"/>
      <dgm:spPr/>
      <dgm:t>
        <a:bodyPr/>
        <a:lstStyle/>
        <a:p>
          <a:endParaRPr lang="fr-FR"/>
        </a:p>
      </dgm:t>
    </dgm:pt>
    <dgm:pt modelId="{36527C4C-F587-4F71-ADDD-CBAB1971FC07}" type="pres">
      <dgm:prSet presAssocID="{950BADC3-F53D-4C48-BBC0-2B4E52DE63C8}" presName="node" presStyleLbl="node1" presStyleIdx="0" presStyleCnt="5" custScaleX="138679" custRadScaleRad="90641" custRadScaleInc="7424">
        <dgm:presLayoutVars>
          <dgm:bulletEnabled val="1"/>
        </dgm:presLayoutVars>
      </dgm:prSet>
      <dgm:spPr/>
      <dgm:t>
        <a:bodyPr/>
        <a:lstStyle/>
        <a:p>
          <a:endParaRPr lang="fr-FR"/>
        </a:p>
      </dgm:t>
    </dgm:pt>
    <dgm:pt modelId="{690F9822-3BF0-4F04-ACCE-86BBAE2AE5F8}" type="pres">
      <dgm:prSet presAssocID="{3BB603BD-8AA4-42E7-BD58-6FB4EDA8A477}" presName="parTrans" presStyleLbl="sibTrans2D1" presStyleIdx="1" presStyleCnt="5"/>
      <dgm:spPr/>
      <dgm:t>
        <a:bodyPr/>
        <a:lstStyle/>
        <a:p>
          <a:endParaRPr lang="en-US"/>
        </a:p>
      </dgm:t>
    </dgm:pt>
    <dgm:pt modelId="{DCD69141-3CF7-44D5-A3D6-08AB5B7998FF}" type="pres">
      <dgm:prSet presAssocID="{3BB603BD-8AA4-42E7-BD58-6FB4EDA8A477}" presName="connectorText" presStyleLbl="sibTrans2D1" presStyleIdx="1" presStyleCnt="5"/>
      <dgm:spPr/>
      <dgm:t>
        <a:bodyPr/>
        <a:lstStyle/>
        <a:p>
          <a:endParaRPr lang="en-US"/>
        </a:p>
      </dgm:t>
    </dgm:pt>
    <dgm:pt modelId="{B3F4C30D-B00D-4567-A8C2-9E844AE8202B}" type="pres">
      <dgm:prSet presAssocID="{B0353826-937F-43E1-9D84-BBFE942BD21B}" presName="node" presStyleLbl="node1" presStyleIdx="1" presStyleCnt="5" custScaleX="127228" custRadScaleRad="114690" custRadScaleInc="8562">
        <dgm:presLayoutVars>
          <dgm:bulletEnabled val="1"/>
        </dgm:presLayoutVars>
      </dgm:prSet>
      <dgm:spPr/>
      <dgm:t>
        <a:bodyPr/>
        <a:lstStyle/>
        <a:p>
          <a:endParaRPr lang="en-US"/>
        </a:p>
      </dgm:t>
    </dgm:pt>
    <dgm:pt modelId="{37D0D1F7-8D4C-46D0-BA8A-EB7F10616CCF}" type="pres">
      <dgm:prSet presAssocID="{2D22F7FE-CB08-40AE-B96A-96248A6E0718}" presName="parTrans" presStyleLbl="sibTrans2D1" presStyleIdx="2" presStyleCnt="5" custScaleX="97216"/>
      <dgm:spPr/>
      <dgm:t>
        <a:bodyPr/>
        <a:lstStyle/>
        <a:p>
          <a:endParaRPr lang="fr-FR"/>
        </a:p>
      </dgm:t>
    </dgm:pt>
    <dgm:pt modelId="{25252368-6573-4078-BFEA-348BD72B5890}" type="pres">
      <dgm:prSet presAssocID="{2D22F7FE-CB08-40AE-B96A-96248A6E0718}" presName="connectorText" presStyleLbl="sibTrans2D1" presStyleIdx="2" presStyleCnt="5"/>
      <dgm:spPr/>
      <dgm:t>
        <a:bodyPr/>
        <a:lstStyle/>
        <a:p>
          <a:endParaRPr lang="fr-FR"/>
        </a:p>
      </dgm:t>
    </dgm:pt>
    <dgm:pt modelId="{ADEFA7C3-B3B8-414E-AF8E-37D0ACCD530F}" type="pres">
      <dgm:prSet presAssocID="{21AB1DAC-FB95-4DEB-936B-64D0412774BE}" presName="node" presStyleLbl="node1" presStyleIdx="2" presStyleCnt="5" custScaleX="133981" custRadScaleRad="105887" custRadScaleInc="-57700">
        <dgm:presLayoutVars>
          <dgm:bulletEnabled val="1"/>
        </dgm:presLayoutVars>
      </dgm:prSet>
      <dgm:spPr/>
      <dgm:t>
        <a:bodyPr/>
        <a:lstStyle/>
        <a:p>
          <a:endParaRPr lang="fr-FR"/>
        </a:p>
      </dgm:t>
    </dgm:pt>
    <dgm:pt modelId="{67B68728-F53F-4817-B579-FC3A665AEE4F}" type="pres">
      <dgm:prSet presAssocID="{7A68D255-4F46-4652-91B4-DD67E86E0D8D}" presName="parTrans" presStyleLbl="sibTrans2D1" presStyleIdx="3" presStyleCnt="5" custScaleX="145749"/>
      <dgm:spPr/>
      <dgm:t>
        <a:bodyPr/>
        <a:lstStyle/>
        <a:p>
          <a:endParaRPr lang="fr-FR"/>
        </a:p>
      </dgm:t>
    </dgm:pt>
    <dgm:pt modelId="{E2EB21C7-F346-43C8-951D-9FD39045E541}" type="pres">
      <dgm:prSet presAssocID="{7A68D255-4F46-4652-91B4-DD67E86E0D8D}" presName="connectorText" presStyleLbl="sibTrans2D1" presStyleIdx="3" presStyleCnt="5"/>
      <dgm:spPr/>
      <dgm:t>
        <a:bodyPr/>
        <a:lstStyle/>
        <a:p>
          <a:endParaRPr lang="fr-FR"/>
        </a:p>
      </dgm:t>
    </dgm:pt>
    <dgm:pt modelId="{6F00528F-FE2D-4FA4-B9EE-BA3E6908DC3F}" type="pres">
      <dgm:prSet presAssocID="{E2A3CE29-7E39-4710-968C-8F4015887748}" presName="node" presStyleLbl="node1" presStyleIdx="3" presStyleCnt="5" custScaleX="134837" custRadScaleRad="105920" custRadScaleInc="57732">
        <dgm:presLayoutVars>
          <dgm:bulletEnabled val="1"/>
        </dgm:presLayoutVars>
      </dgm:prSet>
      <dgm:spPr/>
      <dgm:t>
        <a:bodyPr/>
        <a:lstStyle/>
        <a:p>
          <a:endParaRPr lang="fr-FR"/>
        </a:p>
      </dgm:t>
    </dgm:pt>
    <dgm:pt modelId="{2A075E21-8F81-4F9D-8595-27F61BE5B04A}" type="pres">
      <dgm:prSet presAssocID="{45298440-539D-4D03-BC7B-2F6046147320}" presName="parTrans" presStyleLbl="sibTrans2D1" presStyleIdx="4" presStyleCnt="5"/>
      <dgm:spPr/>
      <dgm:t>
        <a:bodyPr/>
        <a:lstStyle/>
        <a:p>
          <a:endParaRPr lang="fr-FR"/>
        </a:p>
      </dgm:t>
    </dgm:pt>
    <dgm:pt modelId="{1A27E361-35DC-421B-9A3A-7F44EE8C4544}" type="pres">
      <dgm:prSet presAssocID="{45298440-539D-4D03-BC7B-2F6046147320}" presName="connectorText" presStyleLbl="sibTrans2D1" presStyleIdx="4" presStyleCnt="5"/>
      <dgm:spPr/>
      <dgm:t>
        <a:bodyPr/>
        <a:lstStyle/>
        <a:p>
          <a:endParaRPr lang="fr-FR"/>
        </a:p>
      </dgm:t>
    </dgm:pt>
    <dgm:pt modelId="{192C6DCE-DA9A-4D97-BCFD-448CE7345ECE}" type="pres">
      <dgm:prSet presAssocID="{E02347AA-512C-4487-8B13-90682CDEF9B9}" presName="node" presStyleLbl="node1" presStyleIdx="4" presStyleCnt="5" custScaleX="135617" custScaleY="96574" custRadScaleRad="122914" custRadScaleInc="-6199">
        <dgm:presLayoutVars>
          <dgm:bulletEnabled val="1"/>
        </dgm:presLayoutVars>
      </dgm:prSet>
      <dgm:spPr/>
      <dgm:t>
        <a:bodyPr/>
        <a:lstStyle/>
        <a:p>
          <a:endParaRPr lang="fr-FR"/>
        </a:p>
      </dgm:t>
    </dgm:pt>
  </dgm:ptLst>
  <dgm:cxnLst>
    <dgm:cxn modelId="{3C71E003-CC87-43C7-AFD5-5C76A8962158}" type="presOf" srcId="{45298440-539D-4D03-BC7B-2F6046147320}" destId="{1A27E361-35DC-421B-9A3A-7F44EE8C4544}" srcOrd="1" destOrd="0" presId="urn:microsoft.com/office/officeart/2005/8/layout/radial5"/>
    <dgm:cxn modelId="{622269B2-45A6-425D-A022-849400B33E0C}" srcId="{C5965759-D069-40F5-A931-67C69AB3F9E8}" destId="{C2A85157-B562-4B5F-B351-F0A9CAC1670C}" srcOrd="0" destOrd="0" parTransId="{87EDD95B-1EE3-4622-915A-692C68D35916}" sibTransId="{5BB45E6D-7A9A-475B-9F1F-297E27AC4FA0}"/>
    <dgm:cxn modelId="{8953D048-48E0-4A2D-A0A9-EA830A46E5D5}" srcId="{C2A85157-B562-4B5F-B351-F0A9CAC1670C}" destId="{950BADC3-F53D-4C48-BBC0-2B4E52DE63C8}" srcOrd="0" destOrd="0" parTransId="{1C0717C9-22DB-4E5E-8BBB-F93A3302814D}" sibTransId="{41EBD469-69D3-4CD5-983A-5A47C23A776A}"/>
    <dgm:cxn modelId="{DE65C438-30F3-4D57-AA66-620B4DE1F16B}" type="presOf" srcId="{7A68D255-4F46-4652-91B4-DD67E86E0D8D}" destId="{E2EB21C7-F346-43C8-951D-9FD39045E541}" srcOrd="1" destOrd="0" presId="urn:microsoft.com/office/officeart/2005/8/layout/radial5"/>
    <dgm:cxn modelId="{79D80B8A-2DCB-4ACC-8697-2DBC69B0657C}" type="presOf" srcId="{7A68D255-4F46-4652-91B4-DD67E86E0D8D}" destId="{67B68728-F53F-4817-B579-FC3A665AEE4F}" srcOrd="0" destOrd="0" presId="urn:microsoft.com/office/officeart/2005/8/layout/radial5"/>
    <dgm:cxn modelId="{3E958812-B634-47A0-A35D-DF6A69206473}" type="presOf" srcId="{E02347AA-512C-4487-8B13-90682CDEF9B9}" destId="{192C6DCE-DA9A-4D97-BCFD-448CE7345ECE}" srcOrd="0" destOrd="0" presId="urn:microsoft.com/office/officeart/2005/8/layout/radial5"/>
    <dgm:cxn modelId="{86725F08-5A1E-48F6-BD7F-238E01E54806}" type="presOf" srcId="{45298440-539D-4D03-BC7B-2F6046147320}" destId="{2A075E21-8F81-4F9D-8595-27F61BE5B04A}" srcOrd="0" destOrd="0" presId="urn:microsoft.com/office/officeart/2005/8/layout/radial5"/>
    <dgm:cxn modelId="{1961848A-49B2-4E27-B8EA-C250A7471DDD}" type="presOf" srcId="{E2A3CE29-7E39-4710-968C-8F4015887748}" destId="{6F00528F-FE2D-4FA4-B9EE-BA3E6908DC3F}" srcOrd="0" destOrd="0" presId="urn:microsoft.com/office/officeart/2005/8/layout/radial5"/>
    <dgm:cxn modelId="{7BBE4D0A-949B-473C-8751-4012B90AAC57}" type="presOf" srcId="{C2A85157-B562-4B5F-B351-F0A9CAC1670C}" destId="{6D2568CD-3C65-4ECF-9CDC-45B56791B8C0}" srcOrd="0" destOrd="0" presId="urn:microsoft.com/office/officeart/2005/8/layout/radial5"/>
    <dgm:cxn modelId="{B2ADF5FF-6B16-4EA6-8E93-BCD2D8E8BDE1}" type="presOf" srcId="{1C0717C9-22DB-4E5E-8BBB-F93A3302814D}" destId="{F8C2ECD4-DEDF-4D61-89AA-0F52FC7F0E43}" srcOrd="0" destOrd="0" presId="urn:microsoft.com/office/officeart/2005/8/layout/radial5"/>
    <dgm:cxn modelId="{6CBF95FA-5658-4F9F-95A6-F7AC749DCB9A}" srcId="{C2A85157-B562-4B5F-B351-F0A9CAC1670C}" destId="{21AB1DAC-FB95-4DEB-936B-64D0412774BE}" srcOrd="2" destOrd="0" parTransId="{2D22F7FE-CB08-40AE-B96A-96248A6E0718}" sibTransId="{DE3B5D71-F836-49E3-B97C-0123D392F19E}"/>
    <dgm:cxn modelId="{D80C01A0-9144-435E-BC3D-4F24D62274E6}" type="presOf" srcId="{2D22F7FE-CB08-40AE-B96A-96248A6E0718}" destId="{25252368-6573-4078-BFEA-348BD72B5890}" srcOrd="1" destOrd="0" presId="urn:microsoft.com/office/officeart/2005/8/layout/radial5"/>
    <dgm:cxn modelId="{53436FD7-0904-4C0F-9105-A584D82079CD}" srcId="{C2A85157-B562-4B5F-B351-F0A9CAC1670C}" destId="{E2A3CE29-7E39-4710-968C-8F4015887748}" srcOrd="3" destOrd="0" parTransId="{7A68D255-4F46-4652-91B4-DD67E86E0D8D}" sibTransId="{DC78EEC3-74CC-44D0-81C1-59EBC4149242}"/>
    <dgm:cxn modelId="{07E3C582-5672-4B70-AC0F-CF05CE16D7EF}" type="presOf" srcId="{2D22F7FE-CB08-40AE-B96A-96248A6E0718}" destId="{37D0D1F7-8D4C-46D0-BA8A-EB7F10616CCF}" srcOrd="0" destOrd="0" presId="urn:microsoft.com/office/officeart/2005/8/layout/radial5"/>
    <dgm:cxn modelId="{38D480E7-A14B-4FE0-AEDB-8F0A5187B5F3}" type="presOf" srcId="{C5965759-D069-40F5-A931-67C69AB3F9E8}" destId="{2D6785A2-20DF-41C8-B595-F8FC1A3E5F4D}" srcOrd="0" destOrd="0" presId="urn:microsoft.com/office/officeart/2005/8/layout/radial5"/>
    <dgm:cxn modelId="{4E6210A8-F328-43F8-BFAE-889EC114CC62}" type="presOf" srcId="{1C0717C9-22DB-4E5E-8BBB-F93A3302814D}" destId="{99117B28-F4FC-416B-8490-DFF94F7D97AB}" srcOrd="1" destOrd="0" presId="urn:microsoft.com/office/officeart/2005/8/layout/radial5"/>
    <dgm:cxn modelId="{2883FDCF-43F2-40A1-B4ED-2E9FF0ED4BDD}" type="presOf" srcId="{3BB603BD-8AA4-42E7-BD58-6FB4EDA8A477}" destId="{690F9822-3BF0-4F04-ACCE-86BBAE2AE5F8}" srcOrd="0" destOrd="0" presId="urn:microsoft.com/office/officeart/2005/8/layout/radial5"/>
    <dgm:cxn modelId="{9304B0AC-E801-462A-AEA9-A5BEF2F5FBF2}" type="presOf" srcId="{21AB1DAC-FB95-4DEB-936B-64D0412774BE}" destId="{ADEFA7C3-B3B8-414E-AF8E-37D0ACCD530F}" srcOrd="0" destOrd="0" presId="urn:microsoft.com/office/officeart/2005/8/layout/radial5"/>
    <dgm:cxn modelId="{C2C11F13-BA8E-44E3-88D8-4B4EF6268CD2}" srcId="{C2A85157-B562-4B5F-B351-F0A9CAC1670C}" destId="{E02347AA-512C-4487-8B13-90682CDEF9B9}" srcOrd="4" destOrd="0" parTransId="{45298440-539D-4D03-BC7B-2F6046147320}" sibTransId="{2C8B9AD3-B289-43F7-B2B6-77862132EA7C}"/>
    <dgm:cxn modelId="{1FA71C92-838A-4358-9C5F-223C1900D66D}" type="presOf" srcId="{3BB603BD-8AA4-42E7-BD58-6FB4EDA8A477}" destId="{DCD69141-3CF7-44D5-A3D6-08AB5B7998FF}" srcOrd="1" destOrd="0" presId="urn:microsoft.com/office/officeart/2005/8/layout/radial5"/>
    <dgm:cxn modelId="{86719000-95CF-4526-8727-A1FC9329EA35}" srcId="{C2A85157-B562-4B5F-B351-F0A9CAC1670C}" destId="{B0353826-937F-43E1-9D84-BBFE942BD21B}" srcOrd="1" destOrd="0" parTransId="{3BB603BD-8AA4-42E7-BD58-6FB4EDA8A477}" sibTransId="{CF71CDB3-E24B-4383-8A25-109AD77F056F}"/>
    <dgm:cxn modelId="{6A1C251F-D22B-474B-854D-7ACF605039D4}" type="presOf" srcId="{950BADC3-F53D-4C48-BBC0-2B4E52DE63C8}" destId="{36527C4C-F587-4F71-ADDD-CBAB1971FC07}" srcOrd="0" destOrd="0" presId="urn:microsoft.com/office/officeart/2005/8/layout/radial5"/>
    <dgm:cxn modelId="{DF6D6B8E-D0F2-4AE4-BAC3-D8E93A31A53D}" type="presOf" srcId="{B0353826-937F-43E1-9D84-BBFE942BD21B}" destId="{B3F4C30D-B00D-4567-A8C2-9E844AE8202B}" srcOrd="0" destOrd="0" presId="urn:microsoft.com/office/officeart/2005/8/layout/radial5"/>
    <dgm:cxn modelId="{312555CB-5B19-4172-A103-444FC3B17C81}" type="presParOf" srcId="{2D6785A2-20DF-41C8-B595-F8FC1A3E5F4D}" destId="{6D2568CD-3C65-4ECF-9CDC-45B56791B8C0}" srcOrd="0" destOrd="0" presId="urn:microsoft.com/office/officeart/2005/8/layout/radial5"/>
    <dgm:cxn modelId="{E8BFF572-237A-4953-A247-27CC3888919E}" type="presParOf" srcId="{2D6785A2-20DF-41C8-B595-F8FC1A3E5F4D}" destId="{F8C2ECD4-DEDF-4D61-89AA-0F52FC7F0E43}" srcOrd="1" destOrd="0" presId="urn:microsoft.com/office/officeart/2005/8/layout/radial5"/>
    <dgm:cxn modelId="{3B681B79-D560-454C-AD21-0FBBC1A14A27}" type="presParOf" srcId="{F8C2ECD4-DEDF-4D61-89AA-0F52FC7F0E43}" destId="{99117B28-F4FC-416B-8490-DFF94F7D97AB}" srcOrd="0" destOrd="0" presId="urn:microsoft.com/office/officeart/2005/8/layout/radial5"/>
    <dgm:cxn modelId="{462ACFBA-15AD-4B52-965D-F8C839DC43B3}" type="presParOf" srcId="{2D6785A2-20DF-41C8-B595-F8FC1A3E5F4D}" destId="{36527C4C-F587-4F71-ADDD-CBAB1971FC07}" srcOrd="2" destOrd="0" presId="urn:microsoft.com/office/officeart/2005/8/layout/radial5"/>
    <dgm:cxn modelId="{EB965027-1F82-49FD-AE91-CCB9A16C83C6}" type="presParOf" srcId="{2D6785A2-20DF-41C8-B595-F8FC1A3E5F4D}" destId="{690F9822-3BF0-4F04-ACCE-86BBAE2AE5F8}" srcOrd="3" destOrd="0" presId="urn:microsoft.com/office/officeart/2005/8/layout/radial5"/>
    <dgm:cxn modelId="{85A059CB-241B-4FA8-9F99-287704D594E0}" type="presParOf" srcId="{690F9822-3BF0-4F04-ACCE-86BBAE2AE5F8}" destId="{DCD69141-3CF7-44D5-A3D6-08AB5B7998FF}" srcOrd="0" destOrd="0" presId="urn:microsoft.com/office/officeart/2005/8/layout/radial5"/>
    <dgm:cxn modelId="{E6ADF8C3-F406-4567-B1AC-7902E6F502FB}" type="presParOf" srcId="{2D6785A2-20DF-41C8-B595-F8FC1A3E5F4D}" destId="{B3F4C30D-B00D-4567-A8C2-9E844AE8202B}" srcOrd="4" destOrd="0" presId="urn:microsoft.com/office/officeart/2005/8/layout/radial5"/>
    <dgm:cxn modelId="{5002E393-2605-40E2-B3D9-BE884303F1B9}" type="presParOf" srcId="{2D6785A2-20DF-41C8-B595-F8FC1A3E5F4D}" destId="{37D0D1F7-8D4C-46D0-BA8A-EB7F10616CCF}" srcOrd="5" destOrd="0" presId="urn:microsoft.com/office/officeart/2005/8/layout/radial5"/>
    <dgm:cxn modelId="{91FD9AFB-3800-4EDC-A544-64A8C3893972}" type="presParOf" srcId="{37D0D1F7-8D4C-46D0-BA8A-EB7F10616CCF}" destId="{25252368-6573-4078-BFEA-348BD72B5890}" srcOrd="0" destOrd="0" presId="urn:microsoft.com/office/officeart/2005/8/layout/radial5"/>
    <dgm:cxn modelId="{0211E704-7FA9-45EE-AA2A-C8D11EDA140D}" type="presParOf" srcId="{2D6785A2-20DF-41C8-B595-F8FC1A3E5F4D}" destId="{ADEFA7C3-B3B8-414E-AF8E-37D0ACCD530F}" srcOrd="6" destOrd="0" presId="urn:microsoft.com/office/officeart/2005/8/layout/radial5"/>
    <dgm:cxn modelId="{90708B02-628C-4ACD-9B61-52F993FE153C}" type="presParOf" srcId="{2D6785A2-20DF-41C8-B595-F8FC1A3E5F4D}" destId="{67B68728-F53F-4817-B579-FC3A665AEE4F}" srcOrd="7" destOrd="0" presId="urn:microsoft.com/office/officeart/2005/8/layout/radial5"/>
    <dgm:cxn modelId="{845FDE4A-1C3C-4383-8763-99DE34A4FE4A}" type="presParOf" srcId="{67B68728-F53F-4817-B579-FC3A665AEE4F}" destId="{E2EB21C7-F346-43C8-951D-9FD39045E541}" srcOrd="0" destOrd="0" presId="urn:microsoft.com/office/officeart/2005/8/layout/radial5"/>
    <dgm:cxn modelId="{BFE156A0-8DDE-4CA7-9A48-D72D21881466}" type="presParOf" srcId="{2D6785A2-20DF-41C8-B595-F8FC1A3E5F4D}" destId="{6F00528F-FE2D-4FA4-B9EE-BA3E6908DC3F}" srcOrd="8" destOrd="0" presId="urn:microsoft.com/office/officeart/2005/8/layout/radial5"/>
    <dgm:cxn modelId="{C6A090BA-488F-4EC7-AC4B-5B974F43FC89}" type="presParOf" srcId="{2D6785A2-20DF-41C8-B595-F8FC1A3E5F4D}" destId="{2A075E21-8F81-4F9D-8595-27F61BE5B04A}" srcOrd="9" destOrd="0" presId="urn:microsoft.com/office/officeart/2005/8/layout/radial5"/>
    <dgm:cxn modelId="{55DBC22B-22B3-498B-8439-578289DCDDD4}" type="presParOf" srcId="{2A075E21-8F81-4F9D-8595-27F61BE5B04A}" destId="{1A27E361-35DC-421B-9A3A-7F44EE8C4544}" srcOrd="0" destOrd="0" presId="urn:microsoft.com/office/officeart/2005/8/layout/radial5"/>
    <dgm:cxn modelId="{FFD9CCDD-EBF2-4C7C-AAE4-A28FFB451D3F}" type="presParOf" srcId="{2D6785A2-20DF-41C8-B595-F8FC1A3E5F4D}" destId="{192C6DCE-DA9A-4D97-BCFD-448CE7345ECE}"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8AF033-744E-4E74-B771-706B224FA0FE}" type="doc">
      <dgm:prSet loTypeId="urn:microsoft.com/office/officeart/2005/8/layout/radial5" loCatId="relationship" qsTypeId="urn:microsoft.com/office/officeart/2005/8/quickstyle/simple4" qsCatId="simple" csTypeId="urn:microsoft.com/office/officeart/2005/8/colors/colorful2" csCatId="colorful" phldr="1"/>
      <dgm:spPr/>
      <dgm:t>
        <a:bodyPr/>
        <a:lstStyle/>
        <a:p>
          <a:endParaRPr lang="en-US"/>
        </a:p>
      </dgm:t>
    </dgm:pt>
    <dgm:pt modelId="{FAA3E355-1183-4E34-AAB7-353BAA603722}">
      <dgm:prSet phldrT="[Texte]" custT="1"/>
      <dgm:spPr/>
      <dgm:t>
        <a:bodyPr/>
        <a:lstStyle/>
        <a:p>
          <a:r>
            <a:rPr lang="en-US" sz="2800" b="1" dirty="0" smtClean="0"/>
            <a:t>NF/EN/ISO 8980</a:t>
          </a:r>
          <a:endParaRPr lang="en-US" sz="2800" b="1" dirty="0"/>
        </a:p>
      </dgm:t>
    </dgm:pt>
    <dgm:pt modelId="{FB15B51B-86CA-435A-B908-EDB19CF988B6}" type="parTrans" cxnId="{1D564045-1A3C-45A6-B3BD-A0DF542B740E}">
      <dgm:prSet/>
      <dgm:spPr/>
      <dgm:t>
        <a:bodyPr/>
        <a:lstStyle/>
        <a:p>
          <a:endParaRPr lang="en-US"/>
        </a:p>
      </dgm:t>
    </dgm:pt>
    <dgm:pt modelId="{535BDD72-0C13-429F-A2D8-4C8C543E8E46}" type="sibTrans" cxnId="{1D564045-1A3C-45A6-B3BD-A0DF542B740E}">
      <dgm:prSet/>
      <dgm:spPr/>
      <dgm:t>
        <a:bodyPr/>
        <a:lstStyle/>
        <a:p>
          <a:endParaRPr lang="en-US"/>
        </a:p>
      </dgm:t>
    </dgm:pt>
    <dgm:pt modelId="{011C197F-9B14-426E-9450-22CD1D1CBB16}">
      <dgm:prSet phldrT="[Texte]"/>
      <dgm:spPr/>
      <dgm:t>
        <a:bodyPr/>
        <a:lstStyle/>
        <a:p>
          <a:r>
            <a:rPr lang="en-US" b="1" dirty="0" smtClean="0"/>
            <a:t>Les </a:t>
          </a:r>
          <a:r>
            <a:rPr lang="en-US" b="1" dirty="0" err="1" smtClean="0"/>
            <a:t>propriétés</a:t>
          </a:r>
          <a:r>
            <a:rPr lang="en-US" b="1" dirty="0" smtClean="0"/>
            <a:t> </a:t>
          </a:r>
          <a:r>
            <a:rPr lang="en-US" b="1" dirty="0" err="1" smtClean="0"/>
            <a:t>géométriques</a:t>
          </a:r>
          <a:r>
            <a:rPr lang="en-US" b="1" dirty="0" smtClean="0"/>
            <a:t> pour les </a:t>
          </a:r>
          <a:r>
            <a:rPr lang="en-US" b="1" dirty="0" err="1" smtClean="0"/>
            <a:t>progressifs</a:t>
          </a:r>
          <a:r>
            <a:rPr lang="en-US" b="1" dirty="0" smtClean="0"/>
            <a:t> </a:t>
          </a:r>
          <a:endParaRPr lang="en-US" b="1" dirty="0"/>
        </a:p>
      </dgm:t>
    </dgm:pt>
    <dgm:pt modelId="{529CCC45-A062-4CE5-BD6D-8B9371EFAFFF}" type="parTrans" cxnId="{892CF1B4-C39D-456C-90B8-1EF5F881006C}">
      <dgm:prSet/>
      <dgm:spPr/>
      <dgm:t>
        <a:bodyPr/>
        <a:lstStyle/>
        <a:p>
          <a:endParaRPr lang="en-US"/>
        </a:p>
      </dgm:t>
    </dgm:pt>
    <dgm:pt modelId="{15BDB094-ABFB-492C-81A8-FE9B590BBE75}" type="sibTrans" cxnId="{892CF1B4-C39D-456C-90B8-1EF5F881006C}">
      <dgm:prSet/>
      <dgm:spPr/>
      <dgm:t>
        <a:bodyPr/>
        <a:lstStyle/>
        <a:p>
          <a:endParaRPr lang="en-US"/>
        </a:p>
      </dgm:t>
    </dgm:pt>
    <dgm:pt modelId="{513FDF66-7F11-480E-8373-4BAF871010FC}">
      <dgm:prSet phldrT="[Texte]" custT="1"/>
      <dgm:spPr/>
      <dgm:t>
        <a:bodyPr/>
        <a:lstStyle/>
        <a:p>
          <a:r>
            <a:rPr lang="en-US" sz="1800" b="1" dirty="0" smtClean="0"/>
            <a:t>Les</a:t>
          </a:r>
          <a:r>
            <a:rPr lang="en-US" sz="1800" b="1" baseline="0" dirty="0" smtClean="0"/>
            <a:t> </a:t>
          </a:r>
          <a:r>
            <a:rPr lang="en-US" sz="1800" b="1" baseline="0" dirty="0" err="1" smtClean="0"/>
            <a:t>propriétés</a:t>
          </a:r>
          <a:r>
            <a:rPr lang="en-US" sz="1800" b="1" baseline="0" dirty="0" smtClean="0"/>
            <a:t> </a:t>
          </a:r>
          <a:r>
            <a:rPr lang="en-US" sz="1800" b="1" baseline="0" dirty="0" err="1" smtClean="0"/>
            <a:t>géométriques</a:t>
          </a:r>
          <a:r>
            <a:rPr lang="en-US" sz="1800" b="1" baseline="0" dirty="0" smtClean="0"/>
            <a:t> pour les unifocaux et </a:t>
          </a:r>
          <a:r>
            <a:rPr lang="en-US" sz="1800" b="1" baseline="0" dirty="0" err="1" smtClean="0"/>
            <a:t>multifocaux</a:t>
          </a:r>
          <a:r>
            <a:rPr lang="en-US" sz="1800" b="1" baseline="0" dirty="0" smtClean="0"/>
            <a:t>  </a:t>
          </a:r>
          <a:endParaRPr lang="en-US" sz="1800" b="1" dirty="0"/>
        </a:p>
      </dgm:t>
    </dgm:pt>
    <dgm:pt modelId="{3C90CE1E-0788-445C-BB4C-46F84B57F383}" type="parTrans" cxnId="{0FB01C9D-955B-442A-AE72-0FCB4CA30379}">
      <dgm:prSet/>
      <dgm:spPr/>
      <dgm:t>
        <a:bodyPr/>
        <a:lstStyle/>
        <a:p>
          <a:endParaRPr lang="en-US"/>
        </a:p>
      </dgm:t>
    </dgm:pt>
    <dgm:pt modelId="{5DE8DB70-F5AA-4CBB-AD52-935823B79F2B}" type="sibTrans" cxnId="{0FB01C9D-955B-442A-AE72-0FCB4CA30379}">
      <dgm:prSet/>
      <dgm:spPr/>
      <dgm:t>
        <a:bodyPr/>
        <a:lstStyle/>
        <a:p>
          <a:endParaRPr lang="en-US"/>
        </a:p>
      </dgm:t>
    </dgm:pt>
    <dgm:pt modelId="{17617FEF-669C-4B9B-B6FE-777DF7C42596}">
      <dgm:prSet phldrT="[Texte]"/>
      <dgm:spPr/>
      <dgm:t>
        <a:bodyPr/>
        <a:lstStyle/>
        <a:p>
          <a:r>
            <a:rPr lang="en-US" b="1" dirty="0" smtClean="0"/>
            <a:t>La spécification du traitement antireflet </a:t>
          </a:r>
          <a:endParaRPr lang="en-US" b="1" dirty="0"/>
        </a:p>
      </dgm:t>
    </dgm:pt>
    <dgm:pt modelId="{8D9E05C6-26C8-4A86-A55E-D6D1859B871E}" type="parTrans" cxnId="{BD92E38D-FE63-43B9-BA96-E06B94C3123B}">
      <dgm:prSet/>
      <dgm:spPr/>
      <dgm:t>
        <a:bodyPr/>
        <a:lstStyle/>
        <a:p>
          <a:endParaRPr lang="en-US"/>
        </a:p>
      </dgm:t>
    </dgm:pt>
    <dgm:pt modelId="{70EA7AD3-B484-46CC-9380-BA04D73A8BBB}" type="sibTrans" cxnId="{BD92E38D-FE63-43B9-BA96-E06B94C3123B}">
      <dgm:prSet/>
      <dgm:spPr/>
      <dgm:t>
        <a:bodyPr/>
        <a:lstStyle/>
        <a:p>
          <a:endParaRPr lang="en-US"/>
        </a:p>
      </dgm:t>
    </dgm:pt>
    <dgm:pt modelId="{AE87D3C2-38AA-4CA8-9640-0727DEEEECCD}">
      <dgm:prSet phldrT="[Texte]"/>
      <dgm:spPr/>
      <dgm:t>
        <a:bodyPr/>
        <a:lstStyle/>
        <a:p>
          <a:r>
            <a:rPr lang="en-US" b="1" dirty="0" smtClean="0"/>
            <a:t>Les </a:t>
          </a:r>
          <a:r>
            <a:rPr lang="en-US" b="1" dirty="0" err="1" smtClean="0"/>
            <a:t>exigences</a:t>
          </a:r>
          <a:r>
            <a:rPr lang="en-US" b="1" dirty="0" smtClean="0"/>
            <a:t> pour les surfaces de verres </a:t>
          </a:r>
          <a:endParaRPr lang="en-US" b="1" dirty="0"/>
        </a:p>
      </dgm:t>
    </dgm:pt>
    <dgm:pt modelId="{1B6D436C-21D1-4AC3-ADF6-993F3743B67B}" type="parTrans" cxnId="{8D5F7B82-07A8-4A4C-9225-A828C988C15C}">
      <dgm:prSet/>
      <dgm:spPr/>
      <dgm:t>
        <a:bodyPr/>
        <a:lstStyle/>
        <a:p>
          <a:endParaRPr lang="en-US"/>
        </a:p>
      </dgm:t>
    </dgm:pt>
    <dgm:pt modelId="{7BF5952D-EA05-4264-A0D3-6945677B8A20}" type="sibTrans" cxnId="{8D5F7B82-07A8-4A4C-9225-A828C988C15C}">
      <dgm:prSet/>
      <dgm:spPr/>
      <dgm:t>
        <a:bodyPr/>
        <a:lstStyle/>
        <a:p>
          <a:endParaRPr lang="en-US"/>
        </a:p>
      </dgm:t>
    </dgm:pt>
    <dgm:pt modelId="{7435AD60-382D-408C-B622-B963608F7768}">
      <dgm:prSet/>
      <dgm:spPr/>
      <dgm:t>
        <a:bodyPr/>
        <a:lstStyle/>
        <a:p>
          <a:r>
            <a:rPr lang="en-US" b="1" dirty="0" smtClean="0"/>
            <a:t>Les propriétés de trasmission </a:t>
          </a:r>
          <a:endParaRPr lang="en-US" b="1" dirty="0"/>
        </a:p>
      </dgm:t>
    </dgm:pt>
    <dgm:pt modelId="{E2AE5676-C2BA-4A41-A00E-FF43A8F85B53}" type="parTrans" cxnId="{1F6CDBC2-17FF-43C9-B648-B937F83ADD97}">
      <dgm:prSet/>
      <dgm:spPr/>
      <dgm:t>
        <a:bodyPr/>
        <a:lstStyle/>
        <a:p>
          <a:endParaRPr lang="en-US"/>
        </a:p>
      </dgm:t>
    </dgm:pt>
    <dgm:pt modelId="{A54AD92F-D851-476B-A79B-E0F8EF31593A}" type="sibTrans" cxnId="{1F6CDBC2-17FF-43C9-B648-B937F83ADD97}">
      <dgm:prSet/>
      <dgm:spPr/>
      <dgm:t>
        <a:bodyPr/>
        <a:lstStyle/>
        <a:p>
          <a:endParaRPr lang="en-US"/>
        </a:p>
      </dgm:t>
    </dgm:pt>
    <dgm:pt modelId="{3580BA79-99B5-485A-9B23-6FE9A22455AB}" type="pres">
      <dgm:prSet presAssocID="{EE8AF033-744E-4E74-B771-706B224FA0FE}" presName="Name0" presStyleCnt="0">
        <dgm:presLayoutVars>
          <dgm:chMax val="1"/>
          <dgm:dir/>
          <dgm:animLvl val="ctr"/>
          <dgm:resizeHandles val="exact"/>
        </dgm:presLayoutVars>
      </dgm:prSet>
      <dgm:spPr/>
      <dgm:t>
        <a:bodyPr/>
        <a:lstStyle/>
        <a:p>
          <a:endParaRPr lang="fr-FR"/>
        </a:p>
      </dgm:t>
    </dgm:pt>
    <dgm:pt modelId="{0D912194-BB89-43F8-86FF-269ADC92CACD}" type="pres">
      <dgm:prSet presAssocID="{FAA3E355-1183-4E34-AAB7-353BAA603722}" presName="centerShape" presStyleLbl="node0" presStyleIdx="0" presStyleCnt="1" custScaleX="154884" custScaleY="115804"/>
      <dgm:spPr/>
      <dgm:t>
        <a:bodyPr/>
        <a:lstStyle/>
        <a:p>
          <a:endParaRPr lang="fr-FR"/>
        </a:p>
      </dgm:t>
    </dgm:pt>
    <dgm:pt modelId="{B2D40F03-22A4-418C-A42A-99801D2E6650}" type="pres">
      <dgm:prSet presAssocID="{529CCC45-A062-4CE5-BD6D-8B9371EFAFFF}" presName="parTrans" presStyleLbl="sibTrans2D1" presStyleIdx="0" presStyleCnt="5"/>
      <dgm:spPr/>
      <dgm:t>
        <a:bodyPr/>
        <a:lstStyle/>
        <a:p>
          <a:endParaRPr lang="fr-FR"/>
        </a:p>
      </dgm:t>
    </dgm:pt>
    <dgm:pt modelId="{17F46CF7-262B-49C6-ABE0-DC98DAE1A1ED}" type="pres">
      <dgm:prSet presAssocID="{529CCC45-A062-4CE5-BD6D-8B9371EFAFFF}" presName="connectorText" presStyleLbl="sibTrans2D1" presStyleIdx="0" presStyleCnt="5"/>
      <dgm:spPr/>
      <dgm:t>
        <a:bodyPr/>
        <a:lstStyle/>
        <a:p>
          <a:endParaRPr lang="fr-FR"/>
        </a:p>
      </dgm:t>
    </dgm:pt>
    <dgm:pt modelId="{D7D77AD0-39CF-4888-8324-C0C9E83A497F}" type="pres">
      <dgm:prSet presAssocID="{011C197F-9B14-426E-9450-22CD1D1CBB16}" presName="node" presStyleLbl="node1" presStyleIdx="0" presStyleCnt="5" custScaleX="146918" custScaleY="107861" custRadScaleRad="93207" custRadScaleInc="2515">
        <dgm:presLayoutVars>
          <dgm:bulletEnabled val="1"/>
        </dgm:presLayoutVars>
      </dgm:prSet>
      <dgm:spPr/>
      <dgm:t>
        <a:bodyPr/>
        <a:lstStyle/>
        <a:p>
          <a:endParaRPr lang="fr-FR"/>
        </a:p>
      </dgm:t>
    </dgm:pt>
    <dgm:pt modelId="{F038C1E3-1CD2-47E1-B5ED-1E27DEDEF918}" type="pres">
      <dgm:prSet presAssocID="{3C90CE1E-0788-445C-BB4C-46F84B57F383}" presName="parTrans" presStyleLbl="sibTrans2D1" presStyleIdx="1" presStyleCnt="5"/>
      <dgm:spPr/>
      <dgm:t>
        <a:bodyPr/>
        <a:lstStyle/>
        <a:p>
          <a:endParaRPr lang="fr-FR"/>
        </a:p>
      </dgm:t>
    </dgm:pt>
    <dgm:pt modelId="{C4EDF4E3-8B01-4920-8BF5-6D4A5E56C4CA}" type="pres">
      <dgm:prSet presAssocID="{3C90CE1E-0788-445C-BB4C-46F84B57F383}" presName="connectorText" presStyleLbl="sibTrans2D1" presStyleIdx="1" presStyleCnt="5"/>
      <dgm:spPr/>
      <dgm:t>
        <a:bodyPr/>
        <a:lstStyle/>
        <a:p>
          <a:endParaRPr lang="fr-FR"/>
        </a:p>
      </dgm:t>
    </dgm:pt>
    <dgm:pt modelId="{EE4D6662-E018-4A06-B14A-C74982B56F90}" type="pres">
      <dgm:prSet presAssocID="{513FDF66-7F11-480E-8373-4BAF871010FC}" presName="node" presStyleLbl="node1" presStyleIdx="1" presStyleCnt="5" custScaleX="141434" custScaleY="121911" custRadScaleRad="128350" custRadScaleInc="4283">
        <dgm:presLayoutVars>
          <dgm:bulletEnabled val="1"/>
        </dgm:presLayoutVars>
      </dgm:prSet>
      <dgm:spPr/>
      <dgm:t>
        <a:bodyPr/>
        <a:lstStyle/>
        <a:p>
          <a:endParaRPr lang="fr-FR"/>
        </a:p>
      </dgm:t>
    </dgm:pt>
    <dgm:pt modelId="{4FB15E78-5AC1-4BBC-9828-6D3F7730FC9F}" type="pres">
      <dgm:prSet presAssocID="{8D9E05C6-26C8-4A86-A55E-D6D1859B871E}" presName="parTrans" presStyleLbl="sibTrans2D1" presStyleIdx="2" presStyleCnt="5"/>
      <dgm:spPr/>
      <dgm:t>
        <a:bodyPr/>
        <a:lstStyle/>
        <a:p>
          <a:endParaRPr lang="fr-FR"/>
        </a:p>
      </dgm:t>
    </dgm:pt>
    <dgm:pt modelId="{AE704476-FF79-4E43-AECE-F4133D4F2AA8}" type="pres">
      <dgm:prSet presAssocID="{8D9E05C6-26C8-4A86-A55E-D6D1859B871E}" presName="connectorText" presStyleLbl="sibTrans2D1" presStyleIdx="2" presStyleCnt="5"/>
      <dgm:spPr/>
      <dgm:t>
        <a:bodyPr/>
        <a:lstStyle/>
        <a:p>
          <a:endParaRPr lang="fr-FR"/>
        </a:p>
      </dgm:t>
    </dgm:pt>
    <dgm:pt modelId="{35FBF82F-14F2-4732-B4F7-4EA4B576924B}" type="pres">
      <dgm:prSet presAssocID="{17617FEF-669C-4B9B-B6FE-777DF7C42596}" presName="node" presStyleLbl="node1" presStyleIdx="2" presStyleCnt="5" custScaleX="149882" custScaleY="111573" custRadScaleRad="109122" custRadScaleInc="-58613">
        <dgm:presLayoutVars>
          <dgm:bulletEnabled val="1"/>
        </dgm:presLayoutVars>
      </dgm:prSet>
      <dgm:spPr/>
      <dgm:t>
        <a:bodyPr/>
        <a:lstStyle/>
        <a:p>
          <a:endParaRPr lang="fr-FR"/>
        </a:p>
      </dgm:t>
    </dgm:pt>
    <dgm:pt modelId="{857229DB-7FF3-4D54-8670-F743CA48749E}" type="pres">
      <dgm:prSet presAssocID="{1B6D436C-21D1-4AC3-ADF6-993F3743B67B}" presName="parTrans" presStyleLbl="sibTrans2D1" presStyleIdx="3" presStyleCnt="5"/>
      <dgm:spPr/>
      <dgm:t>
        <a:bodyPr/>
        <a:lstStyle/>
        <a:p>
          <a:endParaRPr lang="fr-FR"/>
        </a:p>
      </dgm:t>
    </dgm:pt>
    <dgm:pt modelId="{B78E4FDF-EB58-4D92-AADB-675F8EFCA9D7}" type="pres">
      <dgm:prSet presAssocID="{1B6D436C-21D1-4AC3-ADF6-993F3743B67B}" presName="connectorText" presStyleLbl="sibTrans2D1" presStyleIdx="3" presStyleCnt="5"/>
      <dgm:spPr/>
      <dgm:t>
        <a:bodyPr/>
        <a:lstStyle/>
        <a:p>
          <a:endParaRPr lang="fr-FR"/>
        </a:p>
      </dgm:t>
    </dgm:pt>
    <dgm:pt modelId="{A61EDA05-A677-4ACF-8799-81EF0547CDF1}" type="pres">
      <dgm:prSet presAssocID="{AE87D3C2-38AA-4CA8-9640-0727DEEEECCD}" presName="node" presStyleLbl="node1" presStyleIdx="3" presStyleCnt="5" custScaleX="144747" custScaleY="107424" custRadScaleRad="117302" custRadScaleInc="65693">
        <dgm:presLayoutVars>
          <dgm:bulletEnabled val="1"/>
        </dgm:presLayoutVars>
      </dgm:prSet>
      <dgm:spPr/>
      <dgm:t>
        <a:bodyPr/>
        <a:lstStyle/>
        <a:p>
          <a:endParaRPr lang="fr-FR"/>
        </a:p>
      </dgm:t>
    </dgm:pt>
    <dgm:pt modelId="{A5D3FE19-58A6-426D-91B5-86A30F5D91F7}" type="pres">
      <dgm:prSet presAssocID="{E2AE5676-C2BA-4A41-A00E-FF43A8F85B53}" presName="parTrans" presStyleLbl="sibTrans2D1" presStyleIdx="4" presStyleCnt="5"/>
      <dgm:spPr/>
      <dgm:t>
        <a:bodyPr/>
        <a:lstStyle/>
        <a:p>
          <a:endParaRPr lang="fr-FR"/>
        </a:p>
      </dgm:t>
    </dgm:pt>
    <dgm:pt modelId="{BA39ABBC-EC04-4EB0-AACE-98F6E930C461}" type="pres">
      <dgm:prSet presAssocID="{E2AE5676-C2BA-4A41-A00E-FF43A8F85B53}" presName="connectorText" presStyleLbl="sibTrans2D1" presStyleIdx="4" presStyleCnt="5"/>
      <dgm:spPr/>
      <dgm:t>
        <a:bodyPr/>
        <a:lstStyle/>
        <a:p>
          <a:endParaRPr lang="fr-FR"/>
        </a:p>
      </dgm:t>
    </dgm:pt>
    <dgm:pt modelId="{54F20022-FBC6-4571-9064-C36E67262523}" type="pres">
      <dgm:prSet presAssocID="{7435AD60-382D-408C-B622-B963608F7768}" presName="node" presStyleLbl="node1" presStyleIdx="4" presStyleCnt="5" custScaleX="151147" custRadScaleRad="120538" custRadScaleInc="-6993">
        <dgm:presLayoutVars>
          <dgm:bulletEnabled val="1"/>
        </dgm:presLayoutVars>
      </dgm:prSet>
      <dgm:spPr/>
      <dgm:t>
        <a:bodyPr/>
        <a:lstStyle/>
        <a:p>
          <a:endParaRPr lang="fr-FR"/>
        </a:p>
      </dgm:t>
    </dgm:pt>
  </dgm:ptLst>
  <dgm:cxnLst>
    <dgm:cxn modelId="{3E931AF4-1D78-4B74-B439-F35394557283}" type="presOf" srcId="{1B6D436C-21D1-4AC3-ADF6-993F3743B67B}" destId="{B78E4FDF-EB58-4D92-AADB-675F8EFCA9D7}" srcOrd="1" destOrd="0" presId="urn:microsoft.com/office/officeart/2005/8/layout/radial5"/>
    <dgm:cxn modelId="{C9421E37-38FA-4BED-B710-B9577B59D6C7}" type="presOf" srcId="{529CCC45-A062-4CE5-BD6D-8B9371EFAFFF}" destId="{17F46CF7-262B-49C6-ABE0-DC98DAE1A1ED}" srcOrd="1" destOrd="0" presId="urn:microsoft.com/office/officeart/2005/8/layout/radial5"/>
    <dgm:cxn modelId="{1F6CDBC2-17FF-43C9-B648-B937F83ADD97}" srcId="{FAA3E355-1183-4E34-AAB7-353BAA603722}" destId="{7435AD60-382D-408C-B622-B963608F7768}" srcOrd="4" destOrd="0" parTransId="{E2AE5676-C2BA-4A41-A00E-FF43A8F85B53}" sibTransId="{A54AD92F-D851-476B-A79B-E0F8EF31593A}"/>
    <dgm:cxn modelId="{B0888698-4B08-42C8-8D56-CBF2E4307348}" type="presOf" srcId="{AE87D3C2-38AA-4CA8-9640-0727DEEEECCD}" destId="{A61EDA05-A677-4ACF-8799-81EF0547CDF1}" srcOrd="0" destOrd="0" presId="urn:microsoft.com/office/officeart/2005/8/layout/radial5"/>
    <dgm:cxn modelId="{72426519-0FC7-4314-A75A-7680969AC387}" type="presOf" srcId="{529CCC45-A062-4CE5-BD6D-8B9371EFAFFF}" destId="{B2D40F03-22A4-418C-A42A-99801D2E6650}" srcOrd="0" destOrd="0" presId="urn:microsoft.com/office/officeart/2005/8/layout/radial5"/>
    <dgm:cxn modelId="{B05DCA09-8546-49FA-8BF7-B322E78917D3}" type="presOf" srcId="{8D9E05C6-26C8-4A86-A55E-D6D1859B871E}" destId="{4FB15E78-5AC1-4BBC-9828-6D3F7730FC9F}" srcOrd="0" destOrd="0" presId="urn:microsoft.com/office/officeart/2005/8/layout/radial5"/>
    <dgm:cxn modelId="{B7F3EC9E-CE70-4627-A051-C719E4DDCC79}" type="presOf" srcId="{011C197F-9B14-426E-9450-22CD1D1CBB16}" destId="{D7D77AD0-39CF-4888-8324-C0C9E83A497F}" srcOrd="0" destOrd="0" presId="urn:microsoft.com/office/officeart/2005/8/layout/radial5"/>
    <dgm:cxn modelId="{E64ECDEB-5B01-4F43-9C1E-B8A8265A3852}" type="presOf" srcId="{EE8AF033-744E-4E74-B771-706B224FA0FE}" destId="{3580BA79-99B5-485A-9B23-6FE9A22455AB}" srcOrd="0" destOrd="0" presId="urn:microsoft.com/office/officeart/2005/8/layout/radial5"/>
    <dgm:cxn modelId="{421718A1-9F34-45EE-AD17-7F8B95138D67}" type="presOf" srcId="{FAA3E355-1183-4E34-AAB7-353BAA603722}" destId="{0D912194-BB89-43F8-86FF-269ADC92CACD}" srcOrd="0" destOrd="0" presId="urn:microsoft.com/office/officeart/2005/8/layout/radial5"/>
    <dgm:cxn modelId="{892CF1B4-C39D-456C-90B8-1EF5F881006C}" srcId="{FAA3E355-1183-4E34-AAB7-353BAA603722}" destId="{011C197F-9B14-426E-9450-22CD1D1CBB16}" srcOrd="0" destOrd="0" parTransId="{529CCC45-A062-4CE5-BD6D-8B9371EFAFFF}" sibTransId="{15BDB094-ABFB-492C-81A8-FE9B590BBE75}"/>
    <dgm:cxn modelId="{8D5F7B82-07A8-4A4C-9225-A828C988C15C}" srcId="{FAA3E355-1183-4E34-AAB7-353BAA603722}" destId="{AE87D3C2-38AA-4CA8-9640-0727DEEEECCD}" srcOrd="3" destOrd="0" parTransId="{1B6D436C-21D1-4AC3-ADF6-993F3743B67B}" sibTransId="{7BF5952D-EA05-4264-A0D3-6945677B8A20}"/>
    <dgm:cxn modelId="{32BD9130-3C10-4C3E-A70B-DE2EF2993376}" type="presOf" srcId="{E2AE5676-C2BA-4A41-A00E-FF43A8F85B53}" destId="{A5D3FE19-58A6-426D-91B5-86A30F5D91F7}" srcOrd="0" destOrd="0" presId="urn:microsoft.com/office/officeart/2005/8/layout/radial5"/>
    <dgm:cxn modelId="{5795F328-E197-4B07-B8ED-FA8688723EF4}" type="presOf" srcId="{8D9E05C6-26C8-4A86-A55E-D6D1859B871E}" destId="{AE704476-FF79-4E43-AECE-F4133D4F2AA8}" srcOrd="1" destOrd="0" presId="urn:microsoft.com/office/officeart/2005/8/layout/radial5"/>
    <dgm:cxn modelId="{FDDE8A5A-9A3C-45FA-BDD1-7048A67D19C5}" type="presOf" srcId="{1B6D436C-21D1-4AC3-ADF6-993F3743B67B}" destId="{857229DB-7FF3-4D54-8670-F743CA48749E}" srcOrd="0" destOrd="0" presId="urn:microsoft.com/office/officeart/2005/8/layout/radial5"/>
    <dgm:cxn modelId="{BD92E38D-FE63-43B9-BA96-E06B94C3123B}" srcId="{FAA3E355-1183-4E34-AAB7-353BAA603722}" destId="{17617FEF-669C-4B9B-B6FE-777DF7C42596}" srcOrd="2" destOrd="0" parTransId="{8D9E05C6-26C8-4A86-A55E-D6D1859B871E}" sibTransId="{70EA7AD3-B484-46CC-9380-BA04D73A8BBB}"/>
    <dgm:cxn modelId="{68012B63-6DBD-471A-B1B6-A2212A31D907}" type="presOf" srcId="{513FDF66-7F11-480E-8373-4BAF871010FC}" destId="{EE4D6662-E018-4A06-B14A-C74982B56F90}" srcOrd="0" destOrd="0" presId="urn:microsoft.com/office/officeart/2005/8/layout/radial5"/>
    <dgm:cxn modelId="{50AB05F0-1E67-481D-A07F-DA8ECB9CD1BF}" type="presOf" srcId="{17617FEF-669C-4B9B-B6FE-777DF7C42596}" destId="{35FBF82F-14F2-4732-B4F7-4EA4B576924B}" srcOrd="0" destOrd="0" presId="urn:microsoft.com/office/officeart/2005/8/layout/radial5"/>
    <dgm:cxn modelId="{CA529FFD-C564-4D01-89D8-80F9E463020F}" type="presOf" srcId="{3C90CE1E-0788-445C-BB4C-46F84B57F383}" destId="{F038C1E3-1CD2-47E1-B5ED-1E27DEDEF918}" srcOrd="0" destOrd="0" presId="urn:microsoft.com/office/officeart/2005/8/layout/radial5"/>
    <dgm:cxn modelId="{77464514-DB89-4D44-BAAD-C5B47C71BBB0}" type="presOf" srcId="{3C90CE1E-0788-445C-BB4C-46F84B57F383}" destId="{C4EDF4E3-8B01-4920-8BF5-6D4A5E56C4CA}" srcOrd="1" destOrd="0" presId="urn:microsoft.com/office/officeart/2005/8/layout/radial5"/>
    <dgm:cxn modelId="{0FB01C9D-955B-442A-AE72-0FCB4CA30379}" srcId="{FAA3E355-1183-4E34-AAB7-353BAA603722}" destId="{513FDF66-7F11-480E-8373-4BAF871010FC}" srcOrd="1" destOrd="0" parTransId="{3C90CE1E-0788-445C-BB4C-46F84B57F383}" sibTransId="{5DE8DB70-F5AA-4CBB-AD52-935823B79F2B}"/>
    <dgm:cxn modelId="{963BFC5F-9EFF-41E4-A655-5E0E4511D84E}" type="presOf" srcId="{7435AD60-382D-408C-B622-B963608F7768}" destId="{54F20022-FBC6-4571-9064-C36E67262523}" srcOrd="0" destOrd="0" presId="urn:microsoft.com/office/officeart/2005/8/layout/radial5"/>
    <dgm:cxn modelId="{9DB16078-726D-459D-B111-01C741F6BE80}" type="presOf" srcId="{E2AE5676-C2BA-4A41-A00E-FF43A8F85B53}" destId="{BA39ABBC-EC04-4EB0-AACE-98F6E930C461}" srcOrd="1" destOrd="0" presId="urn:microsoft.com/office/officeart/2005/8/layout/radial5"/>
    <dgm:cxn modelId="{1D564045-1A3C-45A6-B3BD-A0DF542B740E}" srcId="{EE8AF033-744E-4E74-B771-706B224FA0FE}" destId="{FAA3E355-1183-4E34-AAB7-353BAA603722}" srcOrd="0" destOrd="0" parTransId="{FB15B51B-86CA-435A-B908-EDB19CF988B6}" sibTransId="{535BDD72-0C13-429F-A2D8-4C8C543E8E46}"/>
    <dgm:cxn modelId="{7B679582-1D9B-4A6A-ADC4-7F0CD55F9784}" type="presParOf" srcId="{3580BA79-99B5-485A-9B23-6FE9A22455AB}" destId="{0D912194-BB89-43F8-86FF-269ADC92CACD}" srcOrd="0" destOrd="0" presId="urn:microsoft.com/office/officeart/2005/8/layout/radial5"/>
    <dgm:cxn modelId="{F72979DD-C9C2-4DC0-A196-AA7AC15ECA4B}" type="presParOf" srcId="{3580BA79-99B5-485A-9B23-6FE9A22455AB}" destId="{B2D40F03-22A4-418C-A42A-99801D2E6650}" srcOrd="1" destOrd="0" presId="urn:microsoft.com/office/officeart/2005/8/layout/radial5"/>
    <dgm:cxn modelId="{CE85207A-773D-48A9-878A-5D6103BC7CB5}" type="presParOf" srcId="{B2D40F03-22A4-418C-A42A-99801D2E6650}" destId="{17F46CF7-262B-49C6-ABE0-DC98DAE1A1ED}" srcOrd="0" destOrd="0" presId="urn:microsoft.com/office/officeart/2005/8/layout/radial5"/>
    <dgm:cxn modelId="{7D710712-75E8-4E0F-B3EF-38A731857702}" type="presParOf" srcId="{3580BA79-99B5-485A-9B23-6FE9A22455AB}" destId="{D7D77AD0-39CF-4888-8324-C0C9E83A497F}" srcOrd="2" destOrd="0" presId="urn:microsoft.com/office/officeart/2005/8/layout/radial5"/>
    <dgm:cxn modelId="{3B5F74CE-0256-4BE8-9035-B2D93E2D4D86}" type="presParOf" srcId="{3580BA79-99B5-485A-9B23-6FE9A22455AB}" destId="{F038C1E3-1CD2-47E1-B5ED-1E27DEDEF918}" srcOrd="3" destOrd="0" presId="urn:microsoft.com/office/officeart/2005/8/layout/radial5"/>
    <dgm:cxn modelId="{BAAAE841-4CEB-42E1-AC93-045A6A581CCA}" type="presParOf" srcId="{F038C1E3-1CD2-47E1-B5ED-1E27DEDEF918}" destId="{C4EDF4E3-8B01-4920-8BF5-6D4A5E56C4CA}" srcOrd="0" destOrd="0" presId="urn:microsoft.com/office/officeart/2005/8/layout/radial5"/>
    <dgm:cxn modelId="{32D59EC7-2B1F-465E-84E7-34D83B6158C0}" type="presParOf" srcId="{3580BA79-99B5-485A-9B23-6FE9A22455AB}" destId="{EE4D6662-E018-4A06-B14A-C74982B56F90}" srcOrd="4" destOrd="0" presId="urn:microsoft.com/office/officeart/2005/8/layout/radial5"/>
    <dgm:cxn modelId="{3F5B7C4D-9692-4C1F-B738-420E01C5AD93}" type="presParOf" srcId="{3580BA79-99B5-485A-9B23-6FE9A22455AB}" destId="{4FB15E78-5AC1-4BBC-9828-6D3F7730FC9F}" srcOrd="5" destOrd="0" presId="urn:microsoft.com/office/officeart/2005/8/layout/radial5"/>
    <dgm:cxn modelId="{A8F65B5C-131D-4A1A-8E53-0B6C7977A341}" type="presParOf" srcId="{4FB15E78-5AC1-4BBC-9828-6D3F7730FC9F}" destId="{AE704476-FF79-4E43-AECE-F4133D4F2AA8}" srcOrd="0" destOrd="0" presId="urn:microsoft.com/office/officeart/2005/8/layout/radial5"/>
    <dgm:cxn modelId="{58B28920-7841-4417-BDB4-4718C11FF141}" type="presParOf" srcId="{3580BA79-99B5-485A-9B23-6FE9A22455AB}" destId="{35FBF82F-14F2-4732-B4F7-4EA4B576924B}" srcOrd="6" destOrd="0" presId="urn:microsoft.com/office/officeart/2005/8/layout/radial5"/>
    <dgm:cxn modelId="{E83E0CE5-37D4-4524-83EC-1F497095F1AE}" type="presParOf" srcId="{3580BA79-99B5-485A-9B23-6FE9A22455AB}" destId="{857229DB-7FF3-4D54-8670-F743CA48749E}" srcOrd="7" destOrd="0" presId="urn:microsoft.com/office/officeart/2005/8/layout/radial5"/>
    <dgm:cxn modelId="{E72A6078-FA3D-49C7-80F9-4ED9C05E5F96}" type="presParOf" srcId="{857229DB-7FF3-4D54-8670-F743CA48749E}" destId="{B78E4FDF-EB58-4D92-AADB-675F8EFCA9D7}" srcOrd="0" destOrd="0" presId="urn:microsoft.com/office/officeart/2005/8/layout/radial5"/>
    <dgm:cxn modelId="{51C1FFB1-0DF3-4700-9499-E515B4A3BAE7}" type="presParOf" srcId="{3580BA79-99B5-485A-9B23-6FE9A22455AB}" destId="{A61EDA05-A677-4ACF-8799-81EF0547CDF1}" srcOrd="8" destOrd="0" presId="urn:microsoft.com/office/officeart/2005/8/layout/radial5"/>
    <dgm:cxn modelId="{24BC01C0-0DCA-4FA0-9A8F-DA3AAFD6DFC2}" type="presParOf" srcId="{3580BA79-99B5-485A-9B23-6FE9A22455AB}" destId="{A5D3FE19-58A6-426D-91B5-86A30F5D91F7}" srcOrd="9" destOrd="0" presId="urn:microsoft.com/office/officeart/2005/8/layout/radial5"/>
    <dgm:cxn modelId="{1EC68460-0E07-4372-AEE5-AB06599789D5}" type="presParOf" srcId="{A5D3FE19-58A6-426D-91B5-86A30F5D91F7}" destId="{BA39ABBC-EC04-4EB0-AACE-98F6E930C461}" srcOrd="0" destOrd="0" presId="urn:microsoft.com/office/officeart/2005/8/layout/radial5"/>
    <dgm:cxn modelId="{4A654727-DDF2-4F16-AD45-5F7FAB8CD95B}" type="presParOf" srcId="{3580BA79-99B5-485A-9B23-6FE9A22455AB}" destId="{54F20022-FBC6-4571-9064-C36E67262523}"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118BF9-2EDA-41E1-946C-54B331E4A1C7}" type="doc">
      <dgm:prSet loTypeId="urn:microsoft.com/office/officeart/2005/8/layout/radial4" loCatId="relationship" qsTypeId="urn:microsoft.com/office/officeart/2005/8/quickstyle/simple4" qsCatId="simple" csTypeId="urn:microsoft.com/office/officeart/2005/8/colors/accent1_2" csCatId="accent1" phldr="1"/>
      <dgm:spPr/>
      <dgm:t>
        <a:bodyPr/>
        <a:lstStyle/>
        <a:p>
          <a:endParaRPr lang="en-US"/>
        </a:p>
      </dgm:t>
    </dgm:pt>
    <dgm:pt modelId="{C105D44C-7566-4E4E-A56E-C1651CBE2361}">
      <dgm:prSet phldrT="[Texte]" custT="1"/>
      <dgm:spPr/>
      <dgm:t>
        <a:bodyPr/>
        <a:lstStyle/>
        <a:p>
          <a:pPr algn="ctr"/>
          <a:r>
            <a:rPr lang="en-US" sz="2400" b="1" dirty="0" smtClean="0"/>
            <a:t>Les verres ne sont pas adaptés pour la conduite du jour et de nuit </a:t>
          </a:r>
          <a:endParaRPr lang="en-US" sz="2400" b="1" dirty="0"/>
        </a:p>
      </dgm:t>
    </dgm:pt>
    <dgm:pt modelId="{63E52DAA-0974-4819-A4E9-24F8233C40AA}" type="parTrans" cxnId="{3C0E4FA1-C68E-4ED3-8BFF-54A0CD884D0D}">
      <dgm:prSet/>
      <dgm:spPr/>
      <dgm:t>
        <a:bodyPr/>
        <a:lstStyle/>
        <a:p>
          <a:endParaRPr lang="en-US"/>
        </a:p>
      </dgm:t>
    </dgm:pt>
    <dgm:pt modelId="{D0A9411F-7829-4487-95A6-FB6E35181F63}" type="sibTrans" cxnId="{3C0E4FA1-C68E-4ED3-8BFF-54A0CD884D0D}">
      <dgm:prSet/>
      <dgm:spPr/>
      <dgm:t>
        <a:bodyPr/>
        <a:lstStyle/>
        <a:p>
          <a:endParaRPr lang="en-US"/>
        </a:p>
      </dgm:t>
    </dgm:pt>
    <dgm:pt modelId="{4C9B7B34-A0F4-4FFB-90B1-D72DEF50443E}">
      <dgm:prSet phldrT="[Texte]" custT="1"/>
      <dgm:spPr/>
      <dgm:t>
        <a:bodyPr/>
        <a:lstStyle/>
        <a:p>
          <a:r>
            <a:rPr lang="en-US" sz="2000" b="1" dirty="0" smtClean="0"/>
            <a:t>Si la transmission </a:t>
          </a:r>
        </a:p>
        <a:p>
          <a:r>
            <a:rPr lang="en-US" sz="2000" b="1" dirty="0" smtClean="0"/>
            <a:t>&lt; 8% </a:t>
          </a:r>
          <a:endParaRPr lang="en-US" sz="2000" b="1" dirty="0"/>
        </a:p>
      </dgm:t>
    </dgm:pt>
    <dgm:pt modelId="{15DE0471-E31C-4E64-8975-096EBC58AC9D}" type="parTrans" cxnId="{63613C8B-F977-4916-8200-6238659906EF}">
      <dgm:prSet/>
      <dgm:spPr/>
      <dgm:t>
        <a:bodyPr/>
        <a:lstStyle/>
        <a:p>
          <a:endParaRPr lang="en-US"/>
        </a:p>
      </dgm:t>
    </dgm:pt>
    <dgm:pt modelId="{67FAE8C0-BB95-4558-9C42-9B65A09CF305}" type="sibTrans" cxnId="{63613C8B-F977-4916-8200-6238659906EF}">
      <dgm:prSet/>
      <dgm:spPr/>
      <dgm:t>
        <a:bodyPr/>
        <a:lstStyle/>
        <a:p>
          <a:endParaRPr lang="en-US"/>
        </a:p>
      </dgm:t>
    </dgm:pt>
    <dgm:pt modelId="{8EF8012E-D7E1-4494-923D-85FFC88F5B11}">
      <dgm:prSet phldrT="[Texte]" custT="1"/>
      <dgm:spPr/>
      <dgm:t>
        <a:bodyPr/>
        <a:lstStyle/>
        <a:p>
          <a:r>
            <a:rPr lang="en-US" sz="2000" b="1" dirty="0" smtClean="0">
              <a:solidFill>
                <a:schemeClr val="bg1"/>
              </a:solidFill>
            </a:rPr>
            <a:t>Si le </a:t>
          </a:r>
          <a:r>
            <a:rPr lang="en-US" sz="2000" b="1" dirty="0" err="1" smtClean="0">
              <a:solidFill>
                <a:schemeClr val="bg1"/>
              </a:solidFill>
            </a:rPr>
            <a:t>verre</a:t>
          </a:r>
          <a:r>
            <a:rPr lang="en-US" sz="2000" b="1" dirty="0" smtClean="0">
              <a:solidFill>
                <a:schemeClr val="bg1"/>
              </a:solidFill>
            </a:rPr>
            <a:t> </a:t>
          </a:r>
          <a:r>
            <a:rPr lang="en-US" sz="2000" b="1" dirty="0" err="1" smtClean="0">
              <a:solidFill>
                <a:schemeClr val="bg1"/>
              </a:solidFill>
            </a:rPr>
            <a:t>teinté</a:t>
          </a:r>
          <a:r>
            <a:rPr lang="en-US" sz="2000" b="1" dirty="0" smtClean="0">
              <a:solidFill>
                <a:schemeClr val="bg1"/>
              </a:solidFill>
            </a:rPr>
            <a:t> ne </a:t>
          </a:r>
          <a:r>
            <a:rPr lang="en-US" sz="2000" b="1" dirty="0" err="1" smtClean="0">
              <a:solidFill>
                <a:schemeClr val="bg1"/>
              </a:solidFill>
            </a:rPr>
            <a:t>permet</a:t>
          </a:r>
          <a:r>
            <a:rPr lang="en-US" sz="2000" b="1" dirty="0" smtClean="0">
              <a:solidFill>
                <a:schemeClr val="bg1"/>
              </a:solidFill>
            </a:rPr>
            <a:t> pas la reconnaissance des </a:t>
          </a:r>
          <a:r>
            <a:rPr lang="en-US" sz="2000" b="1" dirty="0" err="1" smtClean="0">
              <a:solidFill>
                <a:schemeClr val="bg1"/>
              </a:solidFill>
            </a:rPr>
            <a:t>signaux</a:t>
          </a:r>
          <a:r>
            <a:rPr lang="en-US" sz="2000" b="1" dirty="0" smtClean="0">
              <a:solidFill>
                <a:schemeClr val="bg1"/>
              </a:solidFill>
            </a:rPr>
            <a:t> </a:t>
          </a:r>
          <a:r>
            <a:rPr lang="en-US" sz="2000" b="1" dirty="0" err="1" smtClean="0">
              <a:solidFill>
                <a:schemeClr val="bg1"/>
              </a:solidFill>
            </a:rPr>
            <a:t>lumineux</a:t>
          </a:r>
          <a:r>
            <a:rPr lang="en-US" sz="2000" b="1" dirty="0" smtClean="0">
              <a:solidFill>
                <a:schemeClr val="bg1"/>
              </a:solidFill>
            </a:rPr>
            <a:t> </a:t>
          </a:r>
          <a:endParaRPr lang="en-US" sz="2000" b="1" dirty="0">
            <a:solidFill>
              <a:schemeClr val="bg1"/>
            </a:solidFill>
          </a:endParaRPr>
        </a:p>
      </dgm:t>
    </dgm:pt>
    <dgm:pt modelId="{2435E5F3-9F61-4F08-A9AE-291014CEC930}" type="parTrans" cxnId="{E71071D5-ECE8-40D1-8A79-1129072862D6}">
      <dgm:prSet/>
      <dgm:spPr/>
      <dgm:t>
        <a:bodyPr/>
        <a:lstStyle/>
        <a:p>
          <a:endParaRPr lang="en-US"/>
        </a:p>
      </dgm:t>
    </dgm:pt>
    <dgm:pt modelId="{7CF7814E-271F-4F57-A75F-FFFF647FBEF6}" type="sibTrans" cxnId="{E71071D5-ECE8-40D1-8A79-1129072862D6}">
      <dgm:prSet/>
      <dgm:spPr/>
      <dgm:t>
        <a:bodyPr/>
        <a:lstStyle/>
        <a:p>
          <a:endParaRPr lang="en-US"/>
        </a:p>
      </dgm:t>
    </dgm:pt>
    <dgm:pt modelId="{DD3FCF21-3CAA-4F11-81D6-F0FAC5AC0819}">
      <dgm:prSet phldrT="[Texte]" custT="1"/>
      <dgm:spPr/>
      <dgm:t>
        <a:bodyPr/>
        <a:lstStyle/>
        <a:p>
          <a:r>
            <a:rPr lang="en-US" sz="2000" b="1" dirty="0" smtClean="0"/>
            <a:t>Si le verre ne corrige pas la vision de loin </a:t>
          </a:r>
          <a:endParaRPr lang="en-US" sz="2000" b="1" dirty="0"/>
        </a:p>
      </dgm:t>
    </dgm:pt>
    <dgm:pt modelId="{6A0EAA8C-B84F-4504-A6B0-F95B4552A110}" type="parTrans" cxnId="{025EDB6C-8658-48C6-B78D-2749B65BDC0E}">
      <dgm:prSet/>
      <dgm:spPr/>
      <dgm:t>
        <a:bodyPr/>
        <a:lstStyle/>
        <a:p>
          <a:endParaRPr lang="en-US"/>
        </a:p>
      </dgm:t>
    </dgm:pt>
    <dgm:pt modelId="{967D6C4C-29EF-4A62-81E9-66EA399ED3D5}" type="sibTrans" cxnId="{025EDB6C-8658-48C6-B78D-2749B65BDC0E}">
      <dgm:prSet/>
      <dgm:spPr/>
      <dgm:t>
        <a:bodyPr/>
        <a:lstStyle/>
        <a:p>
          <a:endParaRPr lang="en-US"/>
        </a:p>
      </dgm:t>
    </dgm:pt>
    <dgm:pt modelId="{05C9BA42-9FE6-44D5-8B2A-A9DE57186382}" type="pres">
      <dgm:prSet presAssocID="{14118BF9-2EDA-41E1-946C-54B331E4A1C7}" presName="cycle" presStyleCnt="0">
        <dgm:presLayoutVars>
          <dgm:chMax val="1"/>
          <dgm:dir/>
          <dgm:animLvl val="ctr"/>
          <dgm:resizeHandles val="exact"/>
        </dgm:presLayoutVars>
      </dgm:prSet>
      <dgm:spPr/>
      <dgm:t>
        <a:bodyPr/>
        <a:lstStyle/>
        <a:p>
          <a:endParaRPr lang="fr-FR"/>
        </a:p>
      </dgm:t>
    </dgm:pt>
    <dgm:pt modelId="{D44A9E72-0BF2-4218-8BC8-0E7236A150F1}" type="pres">
      <dgm:prSet presAssocID="{C105D44C-7566-4E4E-A56E-C1651CBE2361}" presName="centerShape" presStyleLbl="node0" presStyleIdx="0" presStyleCnt="1" custScaleX="123763"/>
      <dgm:spPr/>
      <dgm:t>
        <a:bodyPr/>
        <a:lstStyle/>
        <a:p>
          <a:endParaRPr lang="en-US"/>
        </a:p>
      </dgm:t>
    </dgm:pt>
    <dgm:pt modelId="{6A9F4E76-1A14-4903-94B1-A2B7871B18B7}" type="pres">
      <dgm:prSet presAssocID="{15DE0471-E31C-4E64-8975-096EBC58AC9D}" presName="parTrans" presStyleLbl="bgSibTrans2D1" presStyleIdx="0" presStyleCnt="3"/>
      <dgm:spPr/>
      <dgm:t>
        <a:bodyPr/>
        <a:lstStyle/>
        <a:p>
          <a:endParaRPr lang="fr-FR"/>
        </a:p>
      </dgm:t>
    </dgm:pt>
    <dgm:pt modelId="{82BAE24C-4FBF-459B-8617-4DE5B4851095}" type="pres">
      <dgm:prSet presAssocID="{4C9B7B34-A0F4-4FFB-90B1-D72DEF50443E}" presName="node" presStyleLbl="node1" presStyleIdx="0" presStyleCnt="3" custScaleX="100066" custRadScaleRad="98159" custRadScaleInc="-2629">
        <dgm:presLayoutVars>
          <dgm:bulletEnabled val="1"/>
        </dgm:presLayoutVars>
      </dgm:prSet>
      <dgm:spPr/>
      <dgm:t>
        <a:bodyPr/>
        <a:lstStyle/>
        <a:p>
          <a:endParaRPr lang="en-US"/>
        </a:p>
      </dgm:t>
    </dgm:pt>
    <dgm:pt modelId="{1ED5A0E3-B6EA-4367-A2AF-6DF67C9A7971}" type="pres">
      <dgm:prSet presAssocID="{2435E5F3-9F61-4F08-A9AE-291014CEC930}" presName="parTrans" presStyleLbl="bgSibTrans2D1" presStyleIdx="1" presStyleCnt="3"/>
      <dgm:spPr/>
      <dgm:t>
        <a:bodyPr/>
        <a:lstStyle/>
        <a:p>
          <a:endParaRPr lang="fr-FR"/>
        </a:p>
      </dgm:t>
    </dgm:pt>
    <dgm:pt modelId="{BCB4B841-994F-4554-82AF-C5DBB5C5619C}" type="pres">
      <dgm:prSet presAssocID="{8EF8012E-D7E1-4494-923D-85FFC88F5B11}" presName="node" presStyleLbl="node1" presStyleIdx="1" presStyleCnt="3">
        <dgm:presLayoutVars>
          <dgm:bulletEnabled val="1"/>
        </dgm:presLayoutVars>
      </dgm:prSet>
      <dgm:spPr/>
      <dgm:t>
        <a:bodyPr/>
        <a:lstStyle/>
        <a:p>
          <a:endParaRPr lang="en-US"/>
        </a:p>
      </dgm:t>
    </dgm:pt>
    <dgm:pt modelId="{41F6D6B3-5793-45DB-B6F0-379294DFA00B}" type="pres">
      <dgm:prSet presAssocID="{6A0EAA8C-B84F-4504-A6B0-F95B4552A110}" presName="parTrans" presStyleLbl="bgSibTrans2D1" presStyleIdx="2" presStyleCnt="3"/>
      <dgm:spPr/>
      <dgm:t>
        <a:bodyPr/>
        <a:lstStyle/>
        <a:p>
          <a:endParaRPr lang="fr-FR"/>
        </a:p>
      </dgm:t>
    </dgm:pt>
    <dgm:pt modelId="{AA7E403A-26D1-4AB5-82BE-EC014054C0E5}" type="pres">
      <dgm:prSet presAssocID="{DD3FCF21-3CAA-4F11-81D6-F0FAC5AC0819}" presName="node" presStyleLbl="node1" presStyleIdx="2" presStyleCnt="3">
        <dgm:presLayoutVars>
          <dgm:bulletEnabled val="1"/>
        </dgm:presLayoutVars>
      </dgm:prSet>
      <dgm:spPr/>
      <dgm:t>
        <a:bodyPr/>
        <a:lstStyle/>
        <a:p>
          <a:endParaRPr lang="en-US"/>
        </a:p>
      </dgm:t>
    </dgm:pt>
  </dgm:ptLst>
  <dgm:cxnLst>
    <dgm:cxn modelId="{63613C8B-F977-4916-8200-6238659906EF}" srcId="{C105D44C-7566-4E4E-A56E-C1651CBE2361}" destId="{4C9B7B34-A0F4-4FFB-90B1-D72DEF50443E}" srcOrd="0" destOrd="0" parTransId="{15DE0471-E31C-4E64-8975-096EBC58AC9D}" sibTransId="{67FAE8C0-BB95-4558-9C42-9B65A09CF305}"/>
    <dgm:cxn modelId="{3C0E4FA1-C68E-4ED3-8BFF-54A0CD884D0D}" srcId="{14118BF9-2EDA-41E1-946C-54B331E4A1C7}" destId="{C105D44C-7566-4E4E-A56E-C1651CBE2361}" srcOrd="0" destOrd="0" parTransId="{63E52DAA-0974-4819-A4E9-24F8233C40AA}" sibTransId="{D0A9411F-7829-4487-95A6-FB6E35181F63}"/>
    <dgm:cxn modelId="{8E76D085-2C26-46C9-9A96-B24198B4ECF0}" type="presOf" srcId="{15DE0471-E31C-4E64-8975-096EBC58AC9D}" destId="{6A9F4E76-1A14-4903-94B1-A2B7871B18B7}" srcOrd="0" destOrd="0" presId="urn:microsoft.com/office/officeart/2005/8/layout/radial4"/>
    <dgm:cxn modelId="{025EDB6C-8658-48C6-B78D-2749B65BDC0E}" srcId="{C105D44C-7566-4E4E-A56E-C1651CBE2361}" destId="{DD3FCF21-3CAA-4F11-81D6-F0FAC5AC0819}" srcOrd="2" destOrd="0" parTransId="{6A0EAA8C-B84F-4504-A6B0-F95B4552A110}" sibTransId="{967D6C4C-29EF-4A62-81E9-66EA399ED3D5}"/>
    <dgm:cxn modelId="{0C073EE4-902B-4FD4-8445-68CDC774C73B}" type="presOf" srcId="{4C9B7B34-A0F4-4FFB-90B1-D72DEF50443E}" destId="{82BAE24C-4FBF-459B-8617-4DE5B4851095}" srcOrd="0" destOrd="0" presId="urn:microsoft.com/office/officeart/2005/8/layout/radial4"/>
    <dgm:cxn modelId="{3CFD6F09-4621-4F57-873E-C10C0AECC54D}" type="presOf" srcId="{DD3FCF21-3CAA-4F11-81D6-F0FAC5AC0819}" destId="{AA7E403A-26D1-4AB5-82BE-EC014054C0E5}" srcOrd="0" destOrd="0" presId="urn:microsoft.com/office/officeart/2005/8/layout/radial4"/>
    <dgm:cxn modelId="{98A0650B-1F54-4C37-A8D8-2B0DC85E18EE}" type="presOf" srcId="{C105D44C-7566-4E4E-A56E-C1651CBE2361}" destId="{D44A9E72-0BF2-4218-8BC8-0E7236A150F1}" srcOrd="0" destOrd="0" presId="urn:microsoft.com/office/officeart/2005/8/layout/radial4"/>
    <dgm:cxn modelId="{03E84CE2-0406-4324-B7D0-4F26190795CE}" type="presOf" srcId="{14118BF9-2EDA-41E1-946C-54B331E4A1C7}" destId="{05C9BA42-9FE6-44D5-8B2A-A9DE57186382}" srcOrd="0" destOrd="0" presId="urn:microsoft.com/office/officeart/2005/8/layout/radial4"/>
    <dgm:cxn modelId="{95016E03-464B-40DE-B8DE-528EACF1C1DF}" type="presOf" srcId="{8EF8012E-D7E1-4494-923D-85FFC88F5B11}" destId="{BCB4B841-994F-4554-82AF-C5DBB5C5619C}" srcOrd="0" destOrd="0" presId="urn:microsoft.com/office/officeart/2005/8/layout/radial4"/>
    <dgm:cxn modelId="{F315C79E-FC45-4367-874C-EA295E85BD54}" type="presOf" srcId="{2435E5F3-9F61-4F08-A9AE-291014CEC930}" destId="{1ED5A0E3-B6EA-4367-A2AF-6DF67C9A7971}" srcOrd="0" destOrd="0" presId="urn:microsoft.com/office/officeart/2005/8/layout/radial4"/>
    <dgm:cxn modelId="{3B3C8D8D-FF46-4210-B50E-FD82620A4F10}" type="presOf" srcId="{6A0EAA8C-B84F-4504-A6B0-F95B4552A110}" destId="{41F6D6B3-5793-45DB-B6F0-379294DFA00B}" srcOrd="0" destOrd="0" presId="urn:microsoft.com/office/officeart/2005/8/layout/radial4"/>
    <dgm:cxn modelId="{E71071D5-ECE8-40D1-8A79-1129072862D6}" srcId="{C105D44C-7566-4E4E-A56E-C1651CBE2361}" destId="{8EF8012E-D7E1-4494-923D-85FFC88F5B11}" srcOrd="1" destOrd="0" parTransId="{2435E5F3-9F61-4F08-A9AE-291014CEC930}" sibTransId="{7CF7814E-271F-4F57-A75F-FFFF647FBEF6}"/>
    <dgm:cxn modelId="{3A5A1E63-3049-4E2A-8D7A-969D89154957}" type="presParOf" srcId="{05C9BA42-9FE6-44D5-8B2A-A9DE57186382}" destId="{D44A9E72-0BF2-4218-8BC8-0E7236A150F1}" srcOrd="0" destOrd="0" presId="urn:microsoft.com/office/officeart/2005/8/layout/radial4"/>
    <dgm:cxn modelId="{8C7C8A33-580C-4CB9-B52B-EEE88C4774B9}" type="presParOf" srcId="{05C9BA42-9FE6-44D5-8B2A-A9DE57186382}" destId="{6A9F4E76-1A14-4903-94B1-A2B7871B18B7}" srcOrd="1" destOrd="0" presId="urn:microsoft.com/office/officeart/2005/8/layout/radial4"/>
    <dgm:cxn modelId="{C30843FF-F86A-4A3E-ACDE-D70D7BDA2502}" type="presParOf" srcId="{05C9BA42-9FE6-44D5-8B2A-A9DE57186382}" destId="{82BAE24C-4FBF-459B-8617-4DE5B4851095}" srcOrd="2" destOrd="0" presId="urn:microsoft.com/office/officeart/2005/8/layout/radial4"/>
    <dgm:cxn modelId="{9B205D62-4251-4CBC-9060-44C6FD08850C}" type="presParOf" srcId="{05C9BA42-9FE6-44D5-8B2A-A9DE57186382}" destId="{1ED5A0E3-B6EA-4367-A2AF-6DF67C9A7971}" srcOrd="3" destOrd="0" presId="urn:microsoft.com/office/officeart/2005/8/layout/radial4"/>
    <dgm:cxn modelId="{F65A8523-D769-45A2-94BE-A915E1935CA5}" type="presParOf" srcId="{05C9BA42-9FE6-44D5-8B2A-A9DE57186382}" destId="{BCB4B841-994F-4554-82AF-C5DBB5C5619C}" srcOrd="4" destOrd="0" presId="urn:microsoft.com/office/officeart/2005/8/layout/radial4"/>
    <dgm:cxn modelId="{7C7A1453-D384-4919-97CD-A6306429AC7C}" type="presParOf" srcId="{05C9BA42-9FE6-44D5-8B2A-A9DE57186382}" destId="{41F6D6B3-5793-45DB-B6F0-379294DFA00B}" srcOrd="5" destOrd="0" presId="urn:microsoft.com/office/officeart/2005/8/layout/radial4"/>
    <dgm:cxn modelId="{6A3AAA18-689D-4ECB-B9EA-E0C96F6900D7}" type="presParOf" srcId="{05C9BA42-9FE6-44D5-8B2A-A9DE57186382}" destId="{AA7E403A-26D1-4AB5-82BE-EC014054C0E5}"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8DD9F8-F431-4649-B310-E925DA30BCC3}" type="datetimeFigureOut">
              <a:rPr lang="fr-FR" smtClean="0"/>
              <a:pPr/>
              <a:t>10/04/2021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A4ABBB-A0EF-429D-B13A-36142F9D9077}" type="slidenum">
              <a:rPr lang="fr-FR" smtClean="0"/>
              <a:pPr/>
              <a:t>‹N°›</a:t>
            </a:fld>
            <a:endParaRPr lang="fr-FR"/>
          </a:p>
        </p:txBody>
      </p:sp>
    </p:spTree>
    <p:extLst>
      <p:ext uri="{BB962C8B-B14F-4D97-AF65-F5344CB8AC3E}">
        <p14:creationId xmlns:p14="http://schemas.microsoft.com/office/powerpoint/2010/main" val="3751738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4A4ABBB-A0EF-429D-B13A-36142F9D9077}" type="slidenum">
              <a:rPr lang="fr-FR" smtClean="0"/>
              <a:pPr/>
              <a:t>6</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a:p>
        </p:txBody>
      </p:sp>
      <p:sp>
        <p:nvSpPr>
          <p:cNvPr id="4" name="Espace réservé du numéro de diapositive 3"/>
          <p:cNvSpPr>
            <a:spLocks noGrp="1"/>
          </p:cNvSpPr>
          <p:nvPr>
            <p:ph type="sldNum" sz="quarter" idx="10"/>
          </p:nvPr>
        </p:nvSpPr>
        <p:spPr/>
        <p:txBody>
          <a:bodyPr/>
          <a:lstStyle/>
          <a:p>
            <a:fld id="{84A4ABBB-A0EF-429D-B13A-36142F9D9077}" type="slidenum">
              <a:rPr lang="fr-FR" smtClean="0"/>
              <a:pPr/>
              <a:t>12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4A4ABBB-A0EF-429D-B13A-36142F9D9077}" type="slidenum">
              <a:rPr lang="fr-FR" smtClean="0"/>
              <a:pPr/>
              <a:t>14</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r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17" name="Sous-titr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grpSp>
        <p:nvGrpSpPr>
          <p:cNvPr id="2" name="Groupe 1"/>
          <p:cNvGrpSpPr/>
          <p:nvPr/>
        </p:nvGrpSpPr>
        <p:grpSpPr>
          <a:xfrm>
            <a:off x="-3765" y="4953000"/>
            <a:ext cx="9147765"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3DDE2061-0D56-45AC-B91F-BB5D309D6E62}" type="datetime1">
              <a:rPr lang="fr-FR" smtClean="0"/>
              <a:pPr/>
              <a:t>10/04/2021</a:t>
            </a:fld>
            <a:endParaRPr lang="fr-BE"/>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endParaRPr lang="fr-BE"/>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CF4668DC-857F-487D-BFFA-8C0CA5037977}" type="slidenum">
              <a:rPr lang="fr-BE" smtClean="0"/>
              <a:pPr/>
              <a:t>‹N°›</a:t>
            </a:fld>
            <a:endParaRPr lang="fr-BE"/>
          </a:p>
        </p:txBody>
      </p:sp>
    </p:spTree>
  </p:cSld>
  <p:clrMapOvr>
    <a:masterClrMapping/>
  </p:clrMapOvr>
  <p:transition spd="slow">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B1EE1E0C-6332-4D02-A1BF-1D9841607234}" type="datetime1">
              <a:rPr lang="fr-FR" smtClean="0"/>
              <a:pPr/>
              <a:t>10/04/2021</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transition spd="slow">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44013" y="274640"/>
            <a:ext cx="1777470" cy="5592761"/>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58280D0B-BB79-4FFB-A9CC-113E3E154F3D}" type="datetime1">
              <a:rPr lang="fr-FR" smtClean="0"/>
              <a:pPr/>
              <a:t>10/04/2021</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5A1A2074-6BF8-491C-85DD-2F2253EB634E}" type="datetime1">
              <a:rPr lang="fr-FR" smtClean="0"/>
              <a:pPr/>
              <a:t>10/04/2021</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
        <p:nvSpPr>
          <p:cNvPr id="7" name="Titre 6"/>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masterClrMapping/>
  </p:clrMapOvr>
  <p:transition spd="slow">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053F2E66-53B6-43D9-B337-13734BA00EC0}" type="datetime1">
              <a:rPr lang="fr-FR" smtClean="0"/>
              <a:pPr/>
              <a:t>10/04/2021</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2028ACDB-58DB-4DA1-97AE-8DF0416AE364}" type="datetime1">
              <a:rPr lang="fr-FR" smtClean="0"/>
              <a:pPr/>
              <a:t>10/04/2021</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pPr/>
              <a:t>‹N°›</a:t>
            </a:fld>
            <a:endParaRPr lang="fr-BE"/>
          </a:p>
        </p:txBody>
      </p:sp>
      <p:sp>
        <p:nvSpPr>
          <p:cNvPr id="8" name="Titre 7"/>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transition spd="slow">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3C30BB42-2B4E-4C3D-8769-4112F2495C8D}" type="datetime1">
              <a:rPr lang="fr-FR" smtClean="0"/>
              <a:pPr/>
              <a:t>10/04/2021</a:t>
            </a:fld>
            <a:endParaRPr lang="fr-BE"/>
          </a:p>
        </p:txBody>
      </p:sp>
      <p:sp>
        <p:nvSpPr>
          <p:cNvPr id="8" name="Espace réservé du pied de page 7"/>
          <p:cNvSpPr>
            <a:spLocks noGrp="1"/>
          </p:cNvSpPr>
          <p:nvPr>
            <p:ph type="ftr" sz="quarter" idx="11"/>
          </p:nvPr>
        </p:nvSpPr>
        <p:spPr/>
        <p:txBody>
          <a:bodyPr/>
          <a:lstStyle>
            <a:extLst/>
          </a:lstStyle>
          <a:p>
            <a:endParaRPr lang="fr-BE"/>
          </a:p>
        </p:txBody>
      </p:sp>
      <p:sp>
        <p:nvSpPr>
          <p:cNvPr id="9" name="Espace réservé du numéro de diapositive 8"/>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overrideClrMapping bg1="lt1" tx1="dk1" bg2="lt2" tx2="dk2" accent1="accent1" accent2="accent2" accent3="accent3" accent4="accent4" accent5="accent5" accent6="accent6" hlink="hlink" folHlink="folHlink"/>
  </p:clrMapOvr>
  <p:transition spd="slow">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extLst/>
          </a:lstStyle>
          <a:p>
            <a:fld id="{5EA90B1C-8E74-45D9-BA5A-22D09B9565C7}" type="datetime1">
              <a:rPr lang="fr-FR" smtClean="0"/>
              <a:pPr/>
              <a:t>10/04/2021</a:t>
            </a:fld>
            <a:endParaRPr lang="fr-BE"/>
          </a:p>
        </p:txBody>
      </p:sp>
      <p:sp>
        <p:nvSpPr>
          <p:cNvPr id="4" name="Espace réservé du pied de page 3"/>
          <p:cNvSpPr>
            <a:spLocks noGrp="1"/>
          </p:cNvSpPr>
          <p:nvPr>
            <p:ph type="ftr" sz="quarter" idx="11"/>
          </p:nvPr>
        </p:nvSpPr>
        <p:spPr/>
        <p:txBody>
          <a:bodyPr/>
          <a:lstStyle>
            <a:extLst/>
          </a:lstStyle>
          <a:p>
            <a:endParaRPr lang="fr-BE"/>
          </a:p>
        </p:txBody>
      </p:sp>
      <p:sp>
        <p:nvSpPr>
          <p:cNvPr id="5" name="Espace réservé du numéro de diapositive 4"/>
          <p:cNvSpPr>
            <a:spLocks noGrp="1"/>
          </p:cNvSpPr>
          <p:nvPr>
            <p:ph type="sldNum" sz="quarter" idx="12"/>
          </p:nvPr>
        </p:nvSpPr>
        <p:spPr/>
        <p:txBody>
          <a:bodyPr/>
          <a:lstStyle>
            <a:extLst/>
          </a:lstStyle>
          <a:p>
            <a:fld id="{CF4668DC-857F-487D-BFFA-8C0CA5037977}" type="slidenum">
              <a:rPr lang="fr-BE" smtClean="0"/>
              <a:pPr/>
              <a:t>‹N°›</a:t>
            </a:fld>
            <a:endParaRPr lang="fr-BE"/>
          </a:p>
        </p:txBody>
      </p:sp>
      <p:sp>
        <p:nvSpPr>
          <p:cNvPr id="6" name="Titre 5"/>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transition spd="slow">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AEE842CC-7CA9-4881-8848-B37A8A004C97}" type="datetime1">
              <a:rPr lang="fr-FR" smtClean="0"/>
              <a:pPr/>
              <a:t>10/04/2021</a:t>
            </a:fld>
            <a:endParaRPr lang="fr-BE"/>
          </a:p>
        </p:txBody>
      </p:sp>
      <p:sp>
        <p:nvSpPr>
          <p:cNvPr id="3" name="Espace réservé du pied de page 2"/>
          <p:cNvSpPr>
            <a:spLocks noGrp="1"/>
          </p:cNvSpPr>
          <p:nvPr>
            <p:ph type="ftr" sz="quarter" idx="11"/>
          </p:nvPr>
        </p:nvSpPr>
        <p:spPr/>
        <p:txBody>
          <a:bodyPr/>
          <a:lstStyle>
            <a:extLst/>
          </a:lstStyle>
          <a:p>
            <a:endParaRPr lang="fr-BE"/>
          </a:p>
        </p:txBody>
      </p:sp>
      <p:sp>
        <p:nvSpPr>
          <p:cNvPr id="4" name="Espace réservé du numéro de diapositive 3"/>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transition spd="slow">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727032" y="6407944"/>
            <a:ext cx="1920240" cy="365760"/>
          </a:xfrm>
        </p:spPr>
        <p:txBody>
          <a:bodyPr/>
          <a:lstStyle>
            <a:extLst/>
          </a:lstStyle>
          <a:p>
            <a:fld id="{09169C22-10DB-4B51-85B9-9508EBBADEF9}" type="datetime1">
              <a:rPr lang="fr-FR" smtClean="0"/>
              <a:pPr/>
              <a:t>10/04/2021</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overrideClrMapping bg1="lt1" tx1="dk1" bg2="lt2" tx2="dk2" accent1="accent1" accent2="accent2" accent3="accent3" accent4="accent4" accent5="accent5" accent6="accent6" hlink="hlink" folHlink="folHlink"/>
  </p:clrMapOvr>
  <p:transition spd="slow">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
        <p:nvSpPr>
          <p:cNvPr id="3" name="Espace réservé pour une imag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C018DB74-A582-4C70-873E-C498854583F0}" type="datetime1">
              <a:rPr lang="fr-FR" smtClean="0"/>
              <a:pPr/>
              <a:t>10/04/2021</a:t>
            </a:fld>
            <a:endParaRPr lang="fr-BE"/>
          </a:p>
        </p:txBody>
      </p:sp>
      <p:sp>
        <p:nvSpPr>
          <p:cNvPr id="6" name="Espace réservé du pied de page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r-BE"/>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CF4668DC-857F-487D-BFFA-8C0CA5037977}" type="slidenum">
              <a:rPr lang="fr-BE" smtClean="0"/>
              <a:pPr/>
              <a:t>‹N°›</a:t>
            </a:fld>
            <a:endParaRPr lang="fr-BE"/>
          </a:p>
        </p:txBody>
      </p:sp>
      <p:sp>
        <p:nvSpPr>
          <p:cNvPr id="2" name="Titr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Cliquez pour modifier le style du titre</a:t>
            </a:r>
            <a:endParaRPr kumimoji="0" lang="en-US"/>
          </a:p>
        </p:txBody>
      </p:sp>
      <p:sp>
        <p:nvSpPr>
          <p:cNvPr id="8" name="Forme lib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e lib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le rect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cteur droit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e lib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le rect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cteur droi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DA573E6-4D2F-4A66-AD10-D6D0E6FA23CD}" type="datetime1">
              <a:rPr lang="fr-FR" smtClean="0"/>
              <a:pPr/>
              <a:t>10/04/2021</a:t>
            </a:fld>
            <a:endParaRPr lang="fr-BE"/>
          </a:p>
        </p:txBody>
      </p:sp>
      <p:sp>
        <p:nvSpPr>
          <p:cNvPr id="22" name="Espace réservé du pied de page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r-BE"/>
          </a:p>
        </p:txBody>
      </p:sp>
      <p:sp>
        <p:nvSpPr>
          <p:cNvPr id="18" name="Espace réservé du numéro de diapositiv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heel spokes="1"/>
  </p:transition>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2.xml"/><Relationship Id="rId7" Type="http://schemas.openxmlformats.org/officeDocument/2006/relationships/image" Target="../media/image11.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hp\Desktop\1393859_10200855161836922_244313854_n.jpg"/>
          <p:cNvPicPr>
            <a:picLocks noChangeAspect="1" noChangeArrowheads="1"/>
          </p:cNvPicPr>
          <p:nvPr/>
        </p:nvPicPr>
        <p:blipFill>
          <a:blip r:embed="rId2" cstate="print">
            <a:lum bright="2000" contrast="8000"/>
          </a:blip>
          <a:srcRect/>
          <a:stretch>
            <a:fillRect/>
          </a:stretch>
        </p:blipFill>
        <p:spPr bwMode="auto">
          <a:xfrm>
            <a:off x="0" y="0"/>
            <a:ext cx="1259632" cy="6858000"/>
          </a:xfrm>
          <a:prstGeom prst="rect">
            <a:avLst/>
          </a:prstGeom>
          <a:solidFill>
            <a:srgbClr val="FFFFFF">
              <a:shade val="85000"/>
            </a:srgbClr>
          </a:solidFill>
          <a:ln w="190500" cap="rnd">
            <a:solidFill>
              <a:srgbClr val="FFFFFF">
                <a:alpha val="56000"/>
              </a:srgb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Sous-titre 2"/>
          <p:cNvSpPr>
            <a:spLocks noGrp="1"/>
          </p:cNvSpPr>
          <p:nvPr>
            <p:ph type="subTitle" idx="1"/>
          </p:nvPr>
        </p:nvSpPr>
        <p:spPr>
          <a:xfrm>
            <a:off x="2231232" y="3429000"/>
            <a:ext cx="6912768" cy="1728192"/>
          </a:xfrm>
        </p:spPr>
        <p:txBody>
          <a:bodyPr vert="horz" lIns="45720" rIns="45720">
            <a:noAutofit/>
          </a:bodyPr>
          <a:lstStyle/>
          <a:p>
            <a:pPr algn="l">
              <a:lnSpc>
                <a:spcPct val="150000"/>
              </a:lnSpc>
            </a:pPr>
            <a:endParaRPr lang="fr-FR" sz="2000" b="1" dirty="0" smtClean="0">
              <a:solidFill>
                <a:schemeClr val="tx1">
                  <a:lumMod val="75000"/>
                </a:schemeClr>
              </a:solidFill>
              <a:latin typeface="Times New Roman" pitchFamily="18" charset="0"/>
              <a:cs typeface="Times New Roman" pitchFamily="18" charset="0"/>
            </a:endParaRPr>
          </a:p>
          <a:p>
            <a:pPr algn="l">
              <a:lnSpc>
                <a:spcPct val="150000"/>
              </a:lnSpc>
            </a:pPr>
            <a:r>
              <a:rPr lang="fr-FR" sz="2000" b="1" dirty="0" smtClean="0">
                <a:solidFill>
                  <a:schemeClr val="tx1">
                    <a:lumMod val="75000"/>
                  </a:schemeClr>
                </a:solidFill>
                <a:latin typeface="Times New Roman" pitchFamily="18" charset="0"/>
                <a:cs typeface="Times New Roman" pitchFamily="18" charset="0"/>
              </a:rPr>
              <a:t>Mr  Abdellatif  RAOUAK </a:t>
            </a:r>
            <a:endParaRPr lang="fr-FR" sz="2000" b="1" dirty="0">
              <a:solidFill>
                <a:schemeClr val="tx1">
                  <a:lumMod val="75000"/>
                </a:schemeClr>
              </a:solidFill>
              <a:latin typeface="Times New Roman" pitchFamily="18" charset="0"/>
              <a:cs typeface="Times New Roman" pitchFamily="18" charset="0"/>
            </a:endParaRPr>
          </a:p>
        </p:txBody>
      </p:sp>
      <p:sp>
        <p:nvSpPr>
          <p:cNvPr id="4" name="Rectangle 3"/>
          <p:cNvSpPr/>
          <p:nvPr/>
        </p:nvSpPr>
        <p:spPr>
          <a:xfrm>
            <a:off x="-684584" y="1052736"/>
            <a:ext cx="8956299" cy="1815882"/>
          </a:xfrm>
          <a:prstGeom prst="rect">
            <a:avLst/>
          </a:prstGeom>
          <a:noFill/>
        </p:spPr>
        <p:txBody>
          <a:bodyPr wrap="none" lIns="91440" tIns="45720" rIns="91440" bIns="45720">
            <a:spAutoFit/>
          </a:bodyPr>
          <a:lstStyle/>
          <a:p>
            <a:pPr algn="ctr"/>
            <a:r>
              <a:rPr lang="fr-FR" sz="5600" b="1" cap="none" spc="300" dirty="0" smtClean="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rPr>
              <a:t>            Les normes de</a:t>
            </a:r>
          </a:p>
          <a:p>
            <a:pPr algn="ctr"/>
            <a:r>
              <a:rPr lang="fr-FR" sz="5600" b="1" cap="none" spc="300" dirty="0" smtClean="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rPr>
              <a:t>      verres </a:t>
            </a:r>
            <a:endParaRPr lang="fr-FR" sz="5600" b="1" cap="none" spc="300" dirty="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endParaRPr>
          </a:p>
        </p:txBody>
      </p:sp>
      <p:sp>
        <p:nvSpPr>
          <p:cNvPr id="8" name="Espace réservé du numéro de diapositive 7"/>
          <p:cNvSpPr>
            <a:spLocks noGrp="1"/>
          </p:cNvSpPr>
          <p:nvPr>
            <p:ph type="sldNum" sz="quarter" idx="12"/>
          </p:nvPr>
        </p:nvSpPr>
        <p:spPr/>
        <p:txBody>
          <a:bodyPr/>
          <a:lstStyle/>
          <a:p>
            <a:fld id="{CF4668DC-857F-487D-BFFA-8C0CA5037977}" type="slidenum">
              <a:rPr lang="fr-BE" smtClean="0"/>
              <a:pPr/>
              <a:t>1</a:t>
            </a:fld>
            <a:endParaRPr lang="fr-BE"/>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sz="440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Arial Rounded MT Bold" pitchFamily="34" charset="0"/>
              </a:rPr>
              <a:t>Les normes de verres </a:t>
            </a:r>
            <a:r>
              <a:rPr lang="fr-FR" sz="400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Arial Rounded MT Bold" pitchFamily="34" charset="0"/>
              </a:rPr>
              <a:t>en optique</a:t>
            </a:r>
            <a:r>
              <a:rPr lang="fr-FR" sz="440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Arial Rounded MT Bold" pitchFamily="34" charset="0"/>
              </a:rPr>
              <a:t> </a:t>
            </a:r>
            <a:r>
              <a:rPr lang="fr-FR" sz="4400" dirty="0" smtClean="0"/>
              <a:t/>
            </a:r>
            <a:br>
              <a:rPr lang="fr-FR" sz="4400" dirty="0" smtClean="0"/>
            </a:br>
            <a:r>
              <a:rPr lang="fr-FR"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endParaRPr lang="fr-FR" dirty="0"/>
          </a:p>
        </p:txBody>
      </p:sp>
      <p:sp>
        <p:nvSpPr>
          <p:cNvPr id="8" name="Ellipse 7"/>
          <p:cNvSpPr/>
          <p:nvPr/>
        </p:nvSpPr>
        <p:spPr>
          <a:xfrm>
            <a:off x="539552" y="1556792"/>
            <a:ext cx="3096344" cy="208823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800" b="1" dirty="0" smtClean="0">
                <a:solidFill>
                  <a:schemeClr val="bg1"/>
                </a:solidFill>
                <a:latin typeface="Calibri" pitchFamily="34" charset="0"/>
                <a:ea typeface="BatangChe" pitchFamily="49" charset="-127"/>
              </a:rPr>
              <a:t>La directive 93/42/CE</a:t>
            </a:r>
            <a:endParaRPr lang="fr-FR" sz="2800" b="1" dirty="0">
              <a:solidFill>
                <a:schemeClr val="bg1"/>
              </a:solidFill>
              <a:latin typeface="Calibri" pitchFamily="34" charset="0"/>
              <a:ea typeface="BatangChe" pitchFamily="49" charset="-127"/>
            </a:endParaRPr>
          </a:p>
        </p:txBody>
      </p:sp>
      <p:sp>
        <p:nvSpPr>
          <p:cNvPr id="9" name="Flèche droite 8"/>
          <p:cNvSpPr/>
          <p:nvPr/>
        </p:nvSpPr>
        <p:spPr>
          <a:xfrm rot="10800000">
            <a:off x="3851920" y="2348880"/>
            <a:ext cx="1728192"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à coins arrondis 9"/>
          <p:cNvSpPr/>
          <p:nvPr/>
        </p:nvSpPr>
        <p:spPr>
          <a:xfrm>
            <a:off x="5940152" y="1700808"/>
            <a:ext cx="2376264" cy="165618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2800" dirty="0" smtClean="0">
                <a:latin typeface="Aharoni" pitchFamily="2" charset="-79"/>
                <a:cs typeface="Aharoni" pitchFamily="2" charset="-79"/>
              </a:rPr>
              <a:t>Les verres optiques </a:t>
            </a:r>
            <a:endParaRPr lang="fr-FR" sz="2800" dirty="0">
              <a:latin typeface="Aharoni" pitchFamily="2" charset="-79"/>
              <a:cs typeface="Aharoni" pitchFamily="2" charset="-79"/>
            </a:endParaRPr>
          </a:p>
        </p:txBody>
      </p:sp>
      <p:sp>
        <p:nvSpPr>
          <p:cNvPr id="11" name="Flèche courbée vers la droite 10"/>
          <p:cNvSpPr/>
          <p:nvPr/>
        </p:nvSpPr>
        <p:spPr>
          <a:xfrm>
            <a:off x="1547664" y="3645024"/>
            <a:ext cx="1080120" cy="172819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Rectangle à coins arrondis 11"/>
          <p:cNvSpPr/>
          <p:nvPr/>
        </p:nvSpPr>
        <p:spPr>
          <a:xfrm>
            <a:off x="3059832" y="3645024"/>
            <a:ext cx="4248472" cy="20882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2400" b="1" dirty="0" smtClean="0">
                <a:solidFill>
                  <a:schemeClr val="tx1">
                    <a:lumMod val="50000"/>
                  </a:schemeClr>
                </a:solidFill>
                <a:latin typeface="Calibri" pitchFamily="34" charset="0"/>
              </a:rPr>
              <a:t>Harmoniser les conditions de circulation, ainsi  de mise sur le marché des dispositifs médicaux dans l'ensemble du marché intérieur</a:t>
            </a:r>
            <a:endParaRPr lang="fr-FR" sz="2400" b="1" dirty="0">
              <a:solidFill>
                <a:schemeClr val="tx1">
                  <a:lumMod val="50000"/>
                </a:schemeClr>
              </a:solidFill>
              <a:latin typeface="Calibri" pitchFamily="34" charset="0"/>
            </a:endParaRPr>
          </a:p>
        </p:txBody>
      </p:sp>
      <p:sp>
        <p:nvSpPr>
          <p:cNvPr id="13" name="Espace réservé du numéro de diapositive 12"/>
          <p:cNvSpPr>
            <a:spLocks noGrp="1"/>
          </p:cNvSpPr>
          <p:nvPr>
            <p:ph type="sldNum" sz="quarter" idx="12"/>
          </p:nvPr>
        </p:nvSpPr>
        <p:spPr/>
        <p:txBody>
          <a:bodyPr/>
          <a:lstStyle/>
          <a:p>
            <a:fld id="{CF4668DC-857F-487D-BFFA-8C0CA5037977}" type="slidenum">
              <a:rPr lang="fr-BE" smtClean="0"/>
              <a:pPr/>
              <a:t>10</a:t>
            </a:fld>
            <a:endParaRPr lang="fr-BE"/>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linds(horizont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linds(horizontal)">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numéro de diapositive 3"/>
          <p:cNvSpPr>
            <a:spLocks noGrp="1"/>
          </p:cNvSpPr>
          <p:nvPr>
            <p:ph type="sldNum" sz="quarter" idx="12"/>
          </p:nvPr>
        </p:nvSpPr>
        <p:spPr/>
        <p:txBody>
          <a:bodyPr/>
          <a:lstStyle/>
          <a:p>
            <a:fld id="{CF4668DC-857F-487D-BFFA-8C0CA5037977}" type="slidenum">
              <a:rPr lang="fr-BE" smtClean="0"/>
              <a:pPr/>
              <a:t>11</a:t>
            </a:fld>
            <a:endParaRPr lang="fr-BE"/>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space réservé du numéro de diapositive 4"/>
          <p:cNvSpPr>
            <a:spLocks noGrp="1"/>
          </p:cNvSpPr>
          <p:nvPr>
            <p:ph type="sldNum" sz="quarter" idx="12"/>
          </p:nvPr>
        </p:nvSpPr>
        <p:spPr/>
        <p:txBody>
          <a:bodyPr/>
          <a:lstStyle/>
          <a:p>
            <a:fld id="{CF4668DC-857F-487D-BFFA-8C0CA5037977}" type="slidenum">
              <a:rPr lang="fr-BE" smtClean="0"/>
              <a:pPr/>
              <a:t>12</a:t>
            </a:fld>
            <a:endParaRPr lang="fr-BE" dirty="0"/>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1">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pPr>
              <a:buNone/>
            </a:pPr>
            <a:r>
              <a:rPr lang="fr-FR" sz="2800" dirty="0" smtClean="0">
                <a:ln w="10160">
                  <a:solidFill>
                    <a:schemeClr val="accent1"/>
                  </a:solidFill>
                  <a:prstDash val="solid"/>
                </a:ln>
                <a:solidFill>
                  <a:srgbClr val="92D050"/>
                </a:solidFill>
                <a:effectLst>
                  <a:outerShdw blurRad="38100" dist="32000" dir="5400000" algn="tl">
                    <a:srgbClr val="000000">
                      <a:alpha val="30000"/>
                    </a:srgbClr>
                  </a:outerShdw>
                </a:effectLst>
              </a:rPr>
              <a:t>   </a:t>
            </a:r>
          </a:p>
          <a:p>
            <a:pPr>
              <a:buNone/>
            </a:pPr>
            <a:r>
              <a:rPr lang="fr-FR" sz="2800" dirty="0" smtClean="0">
                <a:ln w="10160">
                  <a:solidFill>
                    <a:schemeClr val="accent1"/>
                  </a:solidFill>
                  <a:prstDash val="solid"/>
                </a:ln>
                <a:solidFill>
                  <a:srgbClr val="92D050"/>
                </a:solidFill>
                <a:effectLst>
                  <a:outerShdw blurRad="38100" dist="32000" dir="5400000" algn="tl">
                    <a:srgbClr val="000000">
                      <a:alpha val="30000"/>
                    </a:srgbClr>
                  </a:outerShdw>
                </a:effectLst>
              </a:rPr>
              <a:t>Le Marquage CE</a:t>
            </a:r>
            <a:r>
              <a:rPr lang="fr-FR" sz="2800" b="1" spc="150" dirty="0" smtClean="0">
                <a:ln w="11430"/>
                <a:solidFill>
                  <a:srgbClr val="92D050"/>
                </a:solidFill>
                <a:effectLst>
                  <a:outerShdw blurRad="25400" algn="tl" rotWithShape="0">
                    <a:srgbClr val="000000">
                      <a:alpha val="43000"/>
                    </a:srgbClr>
                  </a:outerShdw>
                </a:effectLst>
              </a:rPr>
              <a:t>  </a:t>
            </a:r>
          </a:p>
          <a:p>
            <a:pPr>
              <a:buNone/>
            </a:pPr>
            <a:r>
              <a:rPr lang="fr-FR" sz="2800" b="1" spc="150" dirty="0" smtClean="0">
                <a:ln w="11430"/>
                <a:solidFill>
                  <a:srgbClr val="92D050"/>
                </a:solidFill>
                <a:effectLst>
                  <a:outerShdw blurRad="25400" algn="tl" rotWithShape="0">
                    <a:srgbClr val="000000">
                      <a:alpha val="43000"/>
                    </a:srgbClr>
                  </a:outerShdw>
                </a:effectLst>
              </a:rPr>
              <a:t>  </a:t>
            </a:r>
            <a:endParaRPr lang="fr-FR" dirty="0" smtClean="0"/>
          </a:p>
          <a:p>
            <a:pPr>
              <a:buNone/>
            </a:pPr>
            <a:endParaRPr lang="fr-FR" dirty="0" smtClean="0"/>
          </a:p>
          <a:p>
            <a:pPr>
              <a:buNone/>
            </a:pPr>
            <a:endParaRPr lang="fr-FR" dirty="0" smtClean="0"/>
          </a:p>
          <a:p>
            <a:pPr>
              <a:buNone/>
            </a:pPr>
            <a:r>
              <a:rPr lang="fr-FR" dirty="0" smtClean="0"/>
              <a:t>  </a:t>
            </a:r>
            <a:r>
              <a:rPr lang="fr-FR" sz="2800" b="1" dirty="0" smtClean="0">
                <a:solidFill>
                  <a:srgbClr val="000000"/>
                </a:solidFill>
                <a:latin typeface="Times New Roman" pitchFamily="18" charset="0"/>
                <a:cs typeface="Times New Roman" pitchFamily="18" charset="0"/>
              </a:rPr>
              <a:t>C’est le passeport  qui permet la mise sur le   marché des différents produits à savoir les verres; en attestant leur conformité aux exigences essentielles de santé et de sécurité de la directive européenne .</a:t>
            </a:r>
            <a:endParaRPr lang="fr-FR" sz="2800" b="1" dirty="0">
              <a:solidFill>
                <a:srgbClr val="000000"/>
              </a:solidFill>
              <a:latin typeface="Times New Roman" pitchFamily="18" charset="0"/>
              <a:cs typeface="Times New Roman" pitchFamily="18" charset="0"/>
            </a:endParaRPr>
          </a:p>
        </p:txBody>
      </p:sp>
      <p:sp>
        <p:nvSpPr>
          <p:cNvPr id="3" name="Titre 2"/>
          <p:cNvSpPr>
            <a:spLocks noGrp="1"/>
          </p:cNvSpPr>
          <p:nvPr>
            <p:ph type="title"/>
          </p:nvPr>
        </p:nvSpPr>
        <p:spPr>
          <a:xfrm>
            <a:off x="467544" y="260648"/>
            <a:ext cx="8229600" cy="1143000"/>
          </a:xfrm>
        </p:spPr>
        <p:txBody>
          <a:bodyPr>
            <a:normAutofit fontScale="90000"/>
          </a:bodyPr>
          <a:lstStyle/>
          <a:p>
            <a:r>
              <a:rPr lang="fr-FR"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br>
              <a:rPr lang="fr-FR"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r>
              <a:rPr lang="fr-FR" sz="400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Arial Rounded MT Bold" pitchFamily="34" charset="0"/>
              </a:rPr>
              <a:t>La mise en conformité des verres </a:t>
            </a:r>
            <a:br>
              <a:rPr lang="fr-FR" sz="400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Arial Rounded MT Bold" pitchFamily="34" charset="0"/>
              </a:rPr>
            </a:br>
            <a:endParaRPr lang="fr-FR" dirty="0"/>
          </a:p>
        </p:txBody>
      </p:sp>
      <p:pic>
        <p:nvPicPr>
          <p:cNvPr id="6" name="Image 5" descr="CE.png"/>
          <p:cNvPicPr/>
          <p:nvPr/>
        </p:nvPicPr>
        <p:blipFill>
          <a:blip r:embed="rId2" cstate="print"/>
          <a:stretch>
            <a:fillRect/>
          </a:stretch>
        </p:blipFill>
        <p:spPr>
          <a:xfrm>
            <a:off x="3347864" y="1052736"/>
            <a:ext cx="5616624" cy="266429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Espace réservé du numéro de diapositive 4"/>
          <p:cNvSpPr>
            <a:spLocks noGrp="1"/>
          </p:cNvSpPr>
          <p:nvPr>
            <p:ph type="sldNum" sz="quarter" idx="12"/>
          </p:nvPr>
        </p:nvSpPr>
        <p:spPr/>
        <p:txBody>
          <a:bodyPr/>
          <a:lstStyle/>
          <a:p>
            <a:fld id="{CF4668DC-857F-487D-BFFA-8C0CA5037977}" type="slidenum">
              <a:rPr lang="fr-BE" smtClean="0"/>
              <a:pPr/>
              <a:t>13</a:t>
            </a:fld>
            <a:endParaRPr lang="fr-BE"/>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385" decel="100000"/>
                                        <p:tgtEl>
                                          <p:spTgt spid="6"/>
                                        </p:tgtEl>
                                      </p:cBhvr>
                                    </p:animEffect>
                                    <p:animScale>
                                      <p:cBhvr>
                                        <p:cTn id="19" dur="385" decel="100000"/>
                                        <p:tgtEl>
                                          <p:spTgt spid="6"/>
                                        </p:tgtEl>
                                      </p:cBhvr>
                                      <p:from x="10000" y="10000"/>
                                      <p:to x="200000" y="450000"/>
                                    </p:animScale>
                                    <p:animScale>
                                      <p:cBhvr>
                                        <p:cTn id="20" dur="615" accel="100000" fill="hold">
                                          <p:stCondLst>
                                            <p:cond delay="385"/>
                                          </p:stCondLst>
                                        </p:cTn>
                                        <p:tgtEl>
                                          <p:spTgt spid="6"/>
                                        </p:tgtEl>
                                      </p:cBhvr>
                                      <p:from x="200000" y="450000"/>
                                      <p:to x="100000" y="100000"/>
                                    </p:animScale>
                                    <p:set>
                                      <p:cBhvr>
                                        <p:cTn id="21" dur="385" fill="hold"/>
                                        <p:tgtEl>
                                          <p:spTgt spid="6"/>
                                        </p:tgtEl>
                                        <p:attrNameLst>
                                          <p:attrName>ppt_x</p:attrName>
                                        </p:attrNameLst>
                                      </p:cBhvr>
                                      <p:to>
                                        <p:strVal val="(0.5)"/>
                                      </p:to>
                                    </p:set>
                                    <p:anim from="(0.5)" to="(#ppt_x)" calcmode="lin" valueType="num">
                                      <p:cBhvr>
                                        <p:cTn id="22" dur="615" accel="100000" fill="hold">
                                          <p:stCondLst>
                                            <p:cond delay="385"/>
                                          </p:stCondLst>
                                        </p:cTn>
                                        <p:tgtEl>
                                          <p:spTgt spid="6"/>
                                        </p:tgtEl>
                                        <p:attrNameLst>
                                          <p:attrName>ppt_x</p:attrName>
                                        </p:attrNameLst>
                                      </p:cBhvr>
                                    </p:anim>
                                    <p:set>
                                      <p:cBhvr>
                                        <p:cTn id="23" dur="385" fill="hold"/>
                                        <p:tgtEl>
                                          <p:spTgt spid="6"/>
                                        </p:tgtEl>
                                        <p:attrNameLst>
                                          <p:attrName>ppt_y</p:attrName>
                                        </p:attrNameLst>
                                      </p:cBhvr>
                                      <p:to>
                                        <p:strVal val="(#ppt_y+0.4)"/>
                                      </p:to>
                                    </p:set>
                                    <p:anim from="(#ppt_y+0.4)" to="(#ppt_y)" calcmode="lin" valueType="num">
                                      <p:cBhvr>
                                        <p:cTn id="24" dur="615" accel="100000" fill="hold">
                                          <p:stCondLst>
                                            <p:cond delay="385"/>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sz="3100" dirty="0" smtClean="0">
                <a:ln w="10160">
                  <a:solidFill>
                    <a:schemeClr val="accent1"/>
                  </a:solidFill>
                  <a:prstDash val="solid"/>
                </a:ln>
                <a:solidFill>
                  <a:srgbClr val="92D050"/>
                </a:solidFill>
                <a:effectLst>
                  <a:outerShdw blurRad="38100" dist="32000" dir="5400000" algn="tl">
                    <a:srgbClr val="000000">
                      <a:alpha val="30000"/>
                    </a:srgbClr>
                  </a:outerShdw>
                </a:effectLst>
              </a:rPr>
              <a:t>Les indications d’usage informé par l’opticien </a:t>
            </a:r>
            <a:r>
              <a:rPr lang="fr-FR" sz="4400" spc="150" dirty="0" smtClean="0">
                <a:ln w="11430"/>
                <a:solidFill>
                  <a:srgbClr val="92D050"/>
                </a:solidFill>
                <a:effectLst>
                  <a:outerShdw blurRad="25400" algn="tl" rotWithShape="0">
                    <a:srgbClr val="000000">
                      <a:alpha val="43000"/>
                    </a:srgbClr>
                  </a:outerShdw>
                </a:effectLst>
              </a:rPr>
              <a:t/>
            </a:r>
            <a:br>
              <a:rPr lang="fr-FR" sz="4400" spc="150" dirty="0" smtClean="0">
                <a:ln w="11430"/>
                <a:solidFill>
                  <a:srgbClr val="92D050"/>
                </a:solidFill>
                <a:effectLst>
                  <a:outerShdw blurRad="25400" algn="tl" rotWithShape="0">
                    <a:srgbClr val="000000">
                      <a:alpha val="43000"/>
                    </a:srgbClr>
                  </a:outerShdw>
                </a:effectLst>
              </a:rPr>
            </a:br>
            <a:endParaRPr lang="fr-FR" dirty="0"/>
          </a:p>
        </p:txBody>
      </p:sp>
      <p:sp>
        <p:nvSpPr>
          <p:cNvPr id="2" name="Espace réservé du contenu 1"/>
          <p:cNvSpPr>
            <a:spLocks noGrp="1"/>
          </p:cNvSpPr>
          <p:nvPr>
            <p:ph sz="quarter" idx="2"/>
          </p:nvPr>
        </p:nvSpPr>
        <p:spPr/>
        <p:txBody>
          <a:bodyPr/>
          <a:lstStyle/>
          <a:p>
            <a:pPr>
              <a:buNone/>
            </a:pPr>
            <a:endParaRPr lang="fr-FR" dirty="0" smtClean="0"/>
          </a:p>
          <a:p>
            <a:endParaRPr lang="fr-FR" dirty="0"/>
          </a:p>
        </p:txBody>
      </p:sp>
      <p:sp>
        <p:nvSpPr>
          <p:cNvPr id="7" name="Espace réservé du contenu 6"/>
          <p:cNvSpPr>
            <a:spLocks noGrp="1"/>
          </p:cNvSpPr>
          <p:nvPr>
            <p:ph sz="quarter" idx="4"/>
          </p:nvPr>
        </p:nvSpPr>
        <p:spPr>
          <a:xfrm>
            <a:off x="4499993" y="980728"/>
            <a:ext cx="4186808" cy="5688632"/>
          </a:xfrm>
        </p:spPr>
        <p:txBody>
          <a:bodyPr>
            <a:normAutofit fontScale="25000" lnSpcReduction="20000"/>
          </a:bodyPr>
          <a:lstStyle/>
          <a:p>
            <a:pPr>
              <a:buNone/>
            </a:pPr>
            <a:r>
              <a:rPr lang="fr-FR" sz="2800" b="1" dirty="0" smtClean="0">
                <a:solidFill>
                  <a:srgbClr val="000000"/>
                </a:solidFill>
              </a:rPr>
              <a:t>      </a:t>
            </a:r>
          </a:p>
          <a:p>
            <a:pPr>
              <a:buNone/>
            </a:pPr>
            <a:endParaRPr lang="fr-FR" sz="2800" b="1" dirty="0" smtClean="0">
              <a:solidFill>
                <a:srgbClr val="000000"/>
              </a:solidFill>
              <a:latin typeface="Arial Rounded MT Bold" pitchFamily="34" charset="0"/>
            </a:endParaRPr>
          </a:p>
          <a:p>
            <a:pPr>
              <a:buNone/>
            </a:pPr>
            <a:endParaRPr lang="fr-FR" sz="2800" b="1" dirty="0" smtClean="0">
              <a:solidFill>
                <a:srgbClr val="000000"/>
              </a:solidFill>
              <a:latin typeface="Arial Rounded MT Bold" pitchFamily="34" charset="0"/>
            </a:endParaRPr>
          </a:p>
          <a:p>
            <a:pPr>
              <a:buNone/>
            </a:pPr>
            <a:endParaRPr lang="fr-FR" sz="2800" b="1" dirty="0" smtClean="0">
              <a:solidFill>
                <a:srgbClr val="000000"/>
              </a:solidFill>
              <a:latin typeface="Arial Rounded MT Bold" pitchFamily="34" charset="0"/>
            </a:endParaRPr>
          </a:p>
          <a:p>
            <a:pPr>
              <a:buNone/>
            </a:pPr>
            <a:endParaRPr lang="fr-FR" sz="2800" b="1" dirty="0" smtClean="0">
              <a:solidFill>
                <a:srgbClr val="000000"/>
              </a:solidFill>
              <a:latin typeface="Arial Rounded MT Bold" pitchFamily="34" charset="0"/>
            </a:endParaRPr>
          </a:p>
          <a:p>
            <a:pPr>
              <a:buNone/>
            </a:pPr>
            <a:endParaRPr lang="fr-FR" sz="2800" b="1" dirty="0" smtClean="0">
              <a:solidFill>
                <a:srgbClr val="000000"/>
              </a:solidFill>
              <a:latin typeface="Arial Rounded MT Bold" pitchFamily="34" charset="0"/>
            </a:endParaRPr>
          </a:p>
          <a:p>
            <a:pPr>
              <a:buNone/>
            </a:pPr>
            <a:r>
              <a:rPr lang="fr-FR" sz="2800" b="1" dirty="0" smtClean="0">
                <a:solidFill>
                  <a:srgbClr val="000000"/>
                </a:solidFill>
                <a:latin typeface="Arial Rounded MT Bold" pitchFamily="34" charset="0"/>
              </a:rPr>
              <a:t>         </a:t>
            </a:r>
            <a:r>
              <a:rPr lang="fr-FR" sz="11200" b="1" dirty="0" smtClean="0">
                <a:solidFill>
                  <a:srgbClr val="000000"/>
                </a:solidFill>
                <a:latin typeface="Times New Roman" pitchFamily="18" charset="0"/>
                <a:cs typeface="Times New Roman" pitchFamily="18" charset="0"/>
              </a:rPr>
              <a:t>Dans le cadre des    normes CEN , l’opticien en tant que  professionnel et  spécialiste de la vision, il lui appartient de donner à ses clients toutes les informations nécessaires sur le bon usage des équipements optiques .</a:t>
            </a:r>
          </a:p>
          <a:p>
            <a:pPr>
              <a:buNone/>
            </a:pPr>
            <a:endParaRPr lang="fr-FR" sz="11200" b="1" dirty="0" smtClean="0">
              <a:solidFill>
                <a:srgbClr val="000000"/>
              </a:solidFill>
              <a:latin typeface="Times New Roman" pitchFamily="18" charset="0"/>
              <a:cs typeface="Times New Roman" pitchFamily="18" charset="0"/>
            </a:endParaRPr>
          </a:p>
          <a:p>
            <a:pPr>
              <a:buNone/>
            </a:pPr>
            <a:endParaRPr lang="fr-FR" sz="11200" b="1" dirty="0" smtClean="0">
              <a:solidFill>
                <a:srgbClr val="000000"/>
              </a:solidFill>
              <a:latin typeface="Times New Roman" pitchFamily="18" charset="0"/>
              <a:cs typeface="Times New Roman" pitchFamily="18" charset="0"/>
            </a:endParaRPr>
          </a:p>
          <a:p>
            <a:pPr>
              <a:buNone/>
            </a:pPr>
            <a:r>
              <a:rPr lang="fr-FR" sz="11200" b="1" dirty="0" smtClean="0">
                <a:latin typeface="Times New Roman" pitchFamily="18" charset="0"/>
                <a:cs typeface="Times New Roman" pitchFamily="18" charset="0"/>
              </a:rPr>
              <a:t> </a:t>
            </a:r>
          </a:p>
          <a:p>
            <a:pPr>
              <a:buNone/>
            </a:pPr>
            <a:endParaRPr lang="fr-FR" sz="11200" dirty="0" smtClean="0"/>
          </a:p>
          <a:p>
            <a:endParaRPr lang="fr-FR" sz="11200" dirty="0"/>
          </a:p>
        </p:txBody>
      </p:sp>
      <p:pic>
        <p:nvPicPr>
          <p:cNvPr id="4" name="Image 3" descr="images.jpg"/>
          <p:cNvPicPr>
            <a:picLocks noChangeAspect="1"/>
          </p:cNvPicPr>
          <p:nvPr/>
        </p:nvPicPr>
        <p:blipFill>
          <a:blip r:embed="rId3" cstate="print"/>
          <a:stretch>
            <a:fillRect/>
          </a:stretch>
        </p:blipFill>
        <p:spPr>
          <a:xfrm>
            <a:off x="0" y="980728"/>
            <a:ext cx="4572000" cy="43924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Espace réservé du numéro de diapositive 5"/>
          <p:cNvSpPr>
            <a:spLocks noGrp="1"/>
          </p:cNvSpPr>
          <p:nvPr>
            <p:ph type="sldNum" sz="quarter" idx="12"/>
          </p:nvPr>
        </p:nvSpPr>
        <p:spPr/>
        <p:txBody>
          <a:bodyPr/>
          <a:lstStyle/>
          <a:p>
            <a:fld id="{CF4668DC-857F-487D-BFFA-8C0CA5037977}" type="slidenum">
              <a:rPr lang="fr-BE" smtClean="0"/>
              <a:pPr/>
              <a:t>14</a:t>
            </a:fld>
            <a:endParaRPr lang="fr-BE"/>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Espace réservé du contenu 8"/>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Espace réservé du numéro de diapositive 9"/>
          <p:cNvSpPr>
            <a:spLocks noGrp="1"/>
          </p:cNvSpPr>
          <p:nvPr>
            <p:ph type="sldNum" sz="quarter" idx="12"/>
          </p:nvPr>
        </p:nvSpPr>
        <p:spPr/>
        <p:txBody>
          <a:bodyPr/>
          <a:lstStyle/>
          <a:p>
            <a:fld id="{CF4668DC-857F-487D-BFFA-8C0CA5037977}" type="slidenum">
              <a:rPr lang="fr-BE" smtClean="0"/>
              <a:pPr/>
              <a:t>15</a:t>
            </a:fld>
            <a:endParaRPr lang="fr-BE" dirty="0"/>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CF4668DC-857F-487D-BFFA-8C0CA5037977}" type="slidenum">
              <a:rPr lang="fr-BE" smtClean="0"/>
              <a:pPr/>
              <a:t>16</a:t>
            </a:fld>
            <a:endParaRPr lang="fr-BE"/>
          </a:p>
        </p:txBody>
      </p:sp>
      <p:pic>
        <p:nvPicPr>
          <p:cNvPr id="1026" name="Picture 2" descr="C:\Users\hp\Desktop\c.jpg"/>
          <p:cNvPicPr>
            <a:picLocks noGrp="1" noChangeAspect="1" noChangeArrowheads="1"/>
          </p:cNvPicPr>
          <p:nvPr>
            <p:ph idx="1"/>
          </p:nvPr>
        </p:nvPicPr>
        <p:blipFill>
          <a:blip r:embed="rId2" cstate="print"/>
          <a:srcRect/>
          <a:stretch>
            <a:fillRect/>
          </a:stretch>
        </p:blipFill>
        <p:spPr bwMode="auto">
          <a:xfrm>
            <a:off x="179512" y="260648"/>
            <a:ext cx="8712967" cy="5616624"/>
          </a:xfrm>
          <a:prstGeom prst="rect">
            <a:avLst/>
          </a:prstGeom>
          <a:noFill/>
        </p:spPr>
      </p:pic>
    </p:spTree>
  </p:cSld>
  <p:clrMapOvr>
    <a:masterClrMapping/>
  </p:clrMapOvr>
  <p:transition spd="slow">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a:buNone/>
            </a:pPr>
            <a:r>
              <a:rPr lang="fr-FR" sz="2400" b="1" u="sng" dirty="0" smtClean="0">
                <a:solidFill>
                  <a:srgbClr val="00B050"/>
                </a:solidFill>
                <a:latin typeface="Arial" pitchFamily="34" charset="0"/>
                <a:cs typeface="Arial" pitchFamily="34" charset="0"/>
              </a:rPr>
              <a:t>Pour les Unifocaux et bifocaux :</a:t>
            </a:r>
          </a:p>
          <a:p>
            <a:pPr>
              <a:buNone/>
            </a:pPr>
            <a:r>
              <a:rPr lang="fr-FR" b="1" u="sng" dirty="0" smtClean="0">
                <a:solidFill>
                  <a:srgbClr val="000000"/>
                </a:solidFill>
              </a:rPr>
              <a:t> </a:t>
            </a:r>
            <a:endParaRPr lang="fr-FR" b="1" u="sng" dirty="0">
              <a:solidFill>
                <a:srgbClr val="000000"/>
              </a:solidFill>
            </a:endParaRPr>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17</a:t>
            </a:fld>
            <a:endParaRPr lang="fr-BE"/>
          </a:p>
        </p:txBody>
      </p:sp>
      <p:sp>
        <p:nvSpPr>
          <p:cNvPr id="4" name="Titre 3"/>
          <p:cNvSpPr>
            <a:spLocks noGrp="1"/>
          </p:cNvSpPr>
          <p:nvPr>
            <p:ph type="title"/>
          </p:nvPr>
        </p:nvSpPr>
        <p:spPr/>
        <p:txBody>
          <a:bodyPr>
            <a:noAutofit/>
          </a:bodyPr>
          <a:lstStyle/>
          <a:p>
            <a:pPr algn="ctr"/>
            <a:r>
              <a:rPr lang="fr-FR" sz="360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Arial Rounded MT Bold" pitchFamily="34" charset="0"/>
              </a:rPr>
              <a:t>Les informations sur la tolérance  de fabrication des verres</a:t>
            </a:r>
            <a:br>
              <a:rPr lang="fr-FR" sz="360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Arial Rounded MT Bold" pitchFamily="34" charset="0"/>
              </a:rPr>
            </a:br>
            <a:endParaRPr lang="fr-FR" sz="3600" dirty="0"/>
          </a:p>
        </p:txBody>
      </p:sp>
      <p:pic>
        <p:nvPicPr>
          <p:cNvPr id="5" name="Image 4" descr="Capture.PNG"/>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95536" y="1988840"/>
            <a:ext cx="8208912" cy="4608512"/>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6" presetClass="emph" presetSubtype="0" fill="hold" grpId="0" nodeType="clickEffect">
                                  <p:stCondLst>
                                    <p:cond delay="0"/>
                                  </p:stCondLst>
                                  <p:iterate type="lt">
                                    <p:tmPct val="10000"/>
                                  </p:iterate>
                                  <p:childTnLst>
                                    <p:animScale>
                                      <p:cBhvr>
                                        <p:cTn id="17" dur="250" autoRev="1" fill="hold">
                                          <p:stCondLst>
                                            <p:cond delay="0"/>
                                          </p:stCondLst>
                                        </p:cTn>
                                        <p:tgtEl>
                                          <p:spTgt spid="2">
                                            <p:txEl>
                                              <p:pRg st="0" end="0"/>
                                            </p:txEl>
                                          </p:spTgt>
                                        </p:tgtEl>
                                      </p:cBhvr>
                                      <p:to x="80000" y="100000"/>
                                    </p:animScale>
                                    <p:anim by="(#ppt_w*0.10)" calcmode="lin" valueType="num">
                                      <p:cBhvr>
                                        <p:cTn id="18" dur="250" autoRev="1" fill="hold">
                                          <p:stCondLst>
                                            <p:cond delay="0"/>
                                          </p:stCondLst>
                                        </p:cTn>
                                        <p:tgtEl>
                                          <p:spTgt spid="2">
                                            <p:txEl>
                                              <p:pRg st="0" end="0"/>
                                            </p:txEl>
                                          </p:spTgt>
                                        </p:tgtEl>
                                        <p:attrNameLst>
                                          <p:attrName>ppt_x</p:attrName>
                                        </p:attrNameLst>
                                      </p:cBhvr>
                                    </p:anim>
                                    <p:anim by="(-#ppt_w*0.10)" calcmode="lin" valueType="num">
                                      <p:cBhvr>
                                        <p:cTn id="19" dur="250" autoRev="1" fill="hold">
                                          <p:stCondLst>
                                            <p:cond delay="0"/>
                                          </p:stCondLst>
                                        </p:cTn>
                                        <p:tgtEl>
                                          <p:spTgt spid="2">
                                            <p:txEl>
                                              <p:pRg st="0" end="0"/>
                                            </p:txEl>
                                          </p:spTgt>
                                        </p:tgtEl>
                                        <p:attrNameLst>
                                          <p:attrName>ppt_y</p:attrName>
                                        </p:attrNameLst>
                                      </p:cBhvr>
                                    </p:anim>
                                    <p:animRot by="-480000">
                                      <p:cBhvr>
                                        <p:cTn id="20" dur="250" autoRev="1" fill="hold">
                                          <p:stCondLst>
                                            <p:cond delay="0"/>
                                          </p:stCondLst>
                                        </p:cTn>
                                        <p:tgtEl>
                                          <p:spTgt spid="2">
                                            <p:txEl>
                                              <p:pRg st="0" end="0"/>
                                            </p:txEl>
                                          </p:spTgt>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36" presetClass="emph" presetSubtype="0" fill="hold" grpId="0" nodeType="clickEffect">
                                  <p:stCondLst>
                                    <p:cond delay="0"/>
                                  </p:stCondLst>
                                  <p:iterate type="lt">
                                    <p:tmPct val="10000"/>
                                  </p:iterate>
                                  <p:childTnLst>
                                    <p:animScale>
                                      <p:cBhvr>
                                        <p:cTn id="24" dur="250" autoRev="1" fill="hold">
                                          <p:stCondLst>
                                            <p:cond delay="0"/>
                                          </p:stCondLst>
                                        </p:cTn>
                                        <p:tgtEl>
                                          <p:spTgt spid="2">
                                            <p:txEl>
                                              <p:pRg st="1" end="1"/>
                                            </p:txEl>
                                          </p:spTgt>
                                        </p:tgtEl>
                                      </p:cBhvr>
                                      <p:to x="80000" y="100000"/>
                                    </p:animScale>
                                    <p:anim by="(#ppt_w*0.10)" calcmode="lin" valueType="num">
                                      <p:cBhvr>
                                        <p:cTn id="25" dur="250" autoRev="1" fill="hold">
                                          <p:stCondLst>
                                            <p:cond delay="0"/>
                                          </p:stCondLst>
                                        </p:cTn>
                                        <p:tgtEl>
                                          <p:spTgt spid="2">
                                            <p:txEl>
                                              <p:pRg st="1" end="1"/>
                                            </p:txEl>
                                          </p:spTgt>
                                        </p:tgtEl>
                                        <p:attrNameLst>
                                          <p:attrName>ppt_x</p:attrName>
                                        </p:attrNameLst>
                                      </p:cBhvr>
                                    </p:anim>
                                    <p:anim by="(-#ppt_w*0.10)" calcmode="lin" valueType="num">
                                      <p:cBhvr>
                                        <p:cTn id="26" dur="250" autoRev="1" fill="hold">
                                          <p:stCondLst>
                                            <p:cond delay="0"/>
                                          </p:stCondLst>
                                        </p:cTn>
                                        <p:tgtEl>
                                          <p:spTgt spid="2">
                                            <p:txEl>
                                              <p:pRg st="1" end="1"/>
                                            </p:txEl>
                                          </p:spTgt>
                                        </p:tgtEl>
                                        <p:attrNameLst>
                                          <p:attrName>ppt_y</p:attrName>
                                        </p:attrNameLst>
                                      </p:cBhvr>
                                    </p:anim>
                                    <p:animRot by="-480000">
                                      <p:cBhvr>
                                        <p:cTn id="27" dur="250" autoRev="1" fill="hold">
                                          <p:stCondLst>
                                            <p:cond delay="0"/>
                                          </p:stCondLst>
                                        </p:cTn>
                                        <p:tgtEl>
                                          <p:spTgt spid="2">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CF4668DC-857F-487D-BFFA-8C0CA5037977}" type="slidenum">
              <a:rPr lang="fr-BE" smtClean="0"/>
              <a:pPr/>
              <a:t>18</a:t>
            </a:fld>
            <a:endParaRPr lang="fr-BE" dirty="0"/>
          </a:p>
        </p:txBody>
      </p:sp>
      <p:sp>
        <p:nvSpPr>
          <p:cNvPr id="4" name="Titre 3"/>
          <p:cNvSpPr>
            <a:spLocks noGrp="1"/>
          </p:cNvSpPr>
          <p:nvPr>
            <p:ph type="title"/>
          </p:nvPr>
        </p:nvSpPr>
        <p:spPr/>
        <p:txBody>
          <a:bodyPr>
            <a:normAutofit fontScale="90000"/>
          </a:bodyPr>
          <a:lstStyle/>
          <a:p>
            <a:r>
              <a:rPr lang="fr-FR" sz="4000" u="sng" dirty="0" smtClean="0">
                <a:solidFill>
                  <a:srgbClr val="00B050"/>
                </a:solidFill>
                <a:latin typeface="Times New Roman" pitchFamily="18" charset="0"/>
                <a:cs typeface="Times New Roman" pitchFamily="18" charset="0"/>
              </a:rPr>
              <a:t>Pour les progressifs :</a:t>
            </a:r>
            <a:r>
              <a:rPr lang="fr-FR" sz="4400" u="sng" dirty="0" smtClean="0">
                <a:solidFill>
                  <a:srgbClr val="000000"/>
                </a:solidFill>
              </a:rPr>
              <a:t/>
            </a:r>
            <a:br>
              <a:rPr lang="fr-FR" sz="4400" u="sng" dirty="0" smtClean="0">
                <a:solidFill>
                  <a:srgbClr val="000000"/>
                </a:solidFill>
              </a:rPr>
            </a:br>
            <a:endParaRPr lang="fr-FR" dirty="0"/>
          </a:p>
        </p:txBody>
      </p:sp>
      <p:pic>
        <p:nvPicPr>
          <p:cNvPr id="5" name="Espace réservé du contenu 4" descr="Capture1.PNG"/>
          <p:cNvPicPr>
            <a:picLocks noGrp="1"/>
          </p:cNvPicPr>
          <p:nvPr>
            <p:ph idx="1"/>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457200" y="980728"/>
            <a:ext cx="8229600" cy="5256584"/>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4"/>
                                        </p:tgtEl>
                                      </p:cBhvr>
                                      <p:to x="80000" y="100000"/>
                                    </p:animScale>
                                    <p:anim by="(#ppt_w*0.10)" calcmode="lin" valueType="num">
                                      <p:cBhvr>
                                        <p:cTn id="7" dur="250" autoRev="1" fill="hold">
                                          <p:stCondLst>
                                            <p:cond delay="0"/>
                                          </p:stCondLst>
                                        </p:cTn>
                                        <p:tgtEl>
                                          <p:spTgt spid="4"/>
                                        </p:tgtEl>
                                        <p:attrNameLst>
                                          <p:attrName>ppt_x</p:attrName>
                                        </p:attrNameLst>
                                      </p:cBhvr>
                                    </p:anim>
                                    <p:anim by="(-#ppt_w*0.10)" calcmode="lin" valueType="num">
                                      <p:cBhvr>
                                        <p:cTn id="8" dur="250" autoRev="1" fill="hold">
                                          <p:stCondLst>
                                            <p:cond delay="0"/>
                                          </p:stCondLst>
                                        </p:cTn>
                                        <p:tgtEl>
                                          <p:spTgt spid="4"/>
                                        </p:tgtEl>
                                        <p:attrNameLst>
                                          <p:attrName>ppt_y</p:attrName>
                                        </p:attrNameLst>
                                      </p:cBhvr>
                                    </p:anim>
                                    <p:animRot by="-480000">
                                      <p:cBhvr>
                                        <p:cTn id="9" dur="250" autoRev="1"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CF4668DC-857F-487D-BFFA-8C0CA5037977}" type="slidenum">
              <a:rPr lang="fr-BE" smtClean="0"/>
              <a:pPr/>
              <a:t>19</a:t>
            </a:fld>
            <a:endParaRPr lang="fr-BE"/>
          </a:p>
        </p:txBody>
      </p:sp>
      <p:sp>
        <p:nvSpPr>
          <p:cNvPr id="4" name="Titre 3"/>
          <p:cNvSpPr>
            <a:spLocks noGrp="1"/>
          </p:cNvSpPr>
          <p:nvPr>
            <p:ph type="title"/>
          </p:nvPr>
        </p:nvSpPr>
        <p:spPr/>
        <p:txBody>
          <a:bodyPr>
            <a:normAutofit/>
          </a:bodyPr>
          <a:lstStyle/>
          <a:p>
            <a:r>
              <a:rPr lang="fr-FR" sz="3200" u="sng" dirty="0" smtClean="0">
                <a:solidFill>
                  <a:srgbClr val="00B050"/>
                </a:solidFill>
                <a:latin typeface="Times New Roman" pitchFamily="18" charset="0"/>
                <a:cs typeface="Times New Roman" pitchFamily="18" charset="0"/>
              </a:rPr>
              <a:t>Les tolérances relatives à la direction de l’axe du cylindre :</a:t>
            </a:r>
            <a:endParaRPr lang="fr-FR" sz="3200" dirty="0">
              <a:solidFill>
                <a:srgbClr val="00B050"/>
              </a:solidFill>
              <a:latin typeface="Times New Roman" pitchFamily="18" charset="0"/>
              <a:cs typeface="Times New Roman" pitchFamily="18" charset="0"/>
            </a:endParaRPr>
          </a:p>
        </p:txBody>
      </p:sp>
      <p:pic>
        <p:nvPicPr>
          <p:cNvPr id="5" name="Espace réservé du contenu 4" descr="Capture2.PNG"/>
          <p:cNvPicPr>
            <a:picLocks noGrp="1"/>
          </p:cNvPicPr>
          <p:nvPr>
            <p:ph idx="1"/>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395536" y="1556792"/>
            <a:ext cx="8229600" cy="3744416"/>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4"/>
                                        </p:tgtEl>
                                      </p:cBhvr>
                                      <p:to x="80000" y="100000"/>
                                    </p:animScale>
                                    <p:anim by="(#ppt_w*0.10)" calcmode="lin" valueType="num">
                                      <p:cBhvr>
                                        <p:cTn id="7" dur="250" autoRev="1" fill="hold">
                                          <p:stCondLst>
                                            <p:cond delay="0"/>
                                          </p:stCondLst>
                                        </p:cTn>
                                        <p:tgtEl>
                                          <p:spTgt spid="4"/>
                                        </p:tgtEl>
                                        <p:attrNameLst>
                                          <p:attrName>ppt_x</p:attrName>
                                        </p:attrNameLst>
                                      </p:cBhvr>
                                    </p:anim>
                                    <p:anim by="(-#ppt_w*0.10)" calcmode="lin" valueType="num">
                                      <p:cBhvr>
                                        <p:cTn id="8" dur="250" autoRev="1" fill="hold">
                                          <p:stCondLst>
                                            <p:cond delay="0"/>
                                          </p:stCondLst>
                                        </p:cTn>
                                        <p:tgtEl>
                                          <p:spTgt spid="4"/>
                                        </p:tgtEl>
                                        <p:attrNameLst>
                                          <p:attrName>ppt_y</p:attrName>
                                        </p:attrNameLst>
                                      </p:cBhvr>
                                    </p:anim>
                                    <p:animRot by="-480000">
                                      <p:cBhvr>
                                        <p:cTn id="9" dur="250" autoRev="1"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467544" y="1844824"/>
            <a:ext cx="8229600" cy="4525963"/>
          </a:xfrm>
        </p:spPr>
        <p:txBody>
          <a:bodyPr>
            <a:normAutofit/>
          </a:bodyPr>
          <a:lstStyle/>
          <a:p>
            <a:pPr>
              <a:buNone/>
            </a:pPr>
            <a:r>
              <a:rPr lang="fr-FR" sz="2800" dirty="0" smtClean="0">
                <a:solidFill>
                  <a:srgbClr val="002060"/>
                </a:solidFill>
                <a:latin typeface="Times New Roman" pitchFamily="18" charset="0"/>
                <a:cs typeface="Times New Roman" pitchFamily="18" charset="0"/>
              </a:rPr>
              <a:t>	</a:t>
            </a:r>
            <a:r>
              <a:rPr lang="fr-FR" sz="2800" b="1" dirty="0" smtClean="0">
                <a:solidFill>
                  <a:srgbClr val="002060"/>
                </a:solidFill>
                <a:latin typeface="Times New Roman" pitchFamily="18" charset="0"/>
                <a:cs typeface="Times New Roman" pitchFamily="18" charset="0"/>
              </a:rPr>
              <a:t>Les normes sont  un accord obligatoire documenté qui fixe les spécifications essentielles d'un produit, d'un service ou d'un procédé. </a:t>
            </a:r>
          </a:p>
          <a:p>
            <a:pPr>
              <a:buNone/>
            </a:pPr>
            <a:r>
              <a:rPr lang="fr-FR" sz="2800" b="1" dirty="0" smtClean="0">
                <a:solidFill>
                  <a:srgbClr val="002060"/>
                </a:solidFill>
                <a:latin typeface="Times New Roman" pitchFamily="18" charset="0"/>
                <a:cs typeface="Times New Roman" pitchFamily="18" charset="0"/>
              </a:rPr>
              <a:t>	Et dans notre domaine d’optique, il est important de savoir ainsi de respecter les normes qui garantissent un bon équipement optique.</a:t>
            </a:r>
          </a:p>
          <a:p>
            <a:endParaRPr lang="fr-FR" sz="3200" dirty="0" smtClean="0">
              <a:solidFill>
                <a:srgbClr val="002060"/>
              </a:solidFill>
              <a:latin typeface="Times New Roman" pitchFamily="18" charset="0"/>
              <a:cs typeface="Times New Roman" pitchFamily="18" charset="0"/>
            </a:endParaRPr>
          </a:p>
          <a:p>
            <a:endParaRPr lang="fr-FR" sz="32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6" name="Titre 5"/>
          <p:cNvSpPr>
            <a:spLocks noGrp="1"/>
          </p:cNvSpPr>
          <p:nvPr>
            <p:ph type="title"/>
          </p:nvPr>
        </p:nvSpPr>
        <p:spPr>
          <a:xfrm>
            <a:off x="467544" y="692696"/>
            <a:ext cx="8229600" cy="1143000"/>
          </a:xfrm>
        </p:spPr>
        <p:txBody>
          <a:bodyPr>
            <a:normAutofit fontScale="90000"/>
          </a:bodyPr>
          <a:lstStyle/>
          <a:p>
            <a:pPr algn="ctr"/>
            <a:r>
              <a:rPr lang="fr-FR" sz="3200" spc="300" dirty="0" smtClean="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rPr>
              <a:t> </a:t>
            </a:r>
            <a:r>
              <a:rPr lang="fr-FR" sz="4900" spc="300" dirty="0" smtClean="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rPr>
              <a:t>Introduction</a:t>
            </a:r>
            <a:r>
              <a:rPr lang="fr-FR" sz="4400" spc="300" dirty="0" smtClean="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rPr>
              <a:t> générale </a:t>
            </a:r>
            <a:r>
              <a:rPr lang="fr-FR" sz="1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
            </a:r>
            <a:br>
              <a:rPr lang="fr-FR" sz="1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br>
            <a:r>
              <a:rPr lang="fr-FR" sz="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
            </a:r>
            <a:br>
              <a:rPr lang="fr-FR" sz="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b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a:t>
            </a:fld>
            <a:endParaRPr lang="fr-BE"/>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70" decel="100000"/>
                                        <p:tgtEl>
                                          <p:spTgt spid="6"/>
                                        </p:tgtEl>
                                      </p:cBhvr>
                                    </p:animEffect>
                                    <p:animScale>
                                      <p:cBhvr>
                                        <p:cTn id="8" dur="770" decel="100000"/>
                                        <p:tgtEl>
                                          <p:spTgt spid="6"/>
                                        </p:tgtEl>
                                      </p:cBhvr>
                                      <p:from x="10000" y="10000"/>
                                      <p:to x="200000" y="450000"/>
                                    </p:animScale>
                                    <p:animScale>
                                      <p:cBhvr>
                                        <p:cTn id="9" dur="1230" accel="100000" fill="hold">
                                          <p:stCondLst>
                                            <p:cond delay="770"/>
                                          </p:stCondLst>
                                        </p:cTn>
                                        <p:tgtEl>
                                          <p:spTgt spid="6"/>
                                        </p:tgtEl>
                                      </p:cBhvr>
                                      <p:from x="200000" y="450000"/>
                                      <p:to x="100000" y="100000"/>
                                    </p:animScale>
                                    <p:set>
                                      <p:cBhvr>
                                        <p:cTn id="10" dur="770" fill="hold"/>
                                        <p:tgtEl>
                                          <p:spTgt spid="6"/>
                                        </p:tgtEl>
                                        <p:attrNameLst>
                                          <p:attrName>ppt_x</p:attrName>
                                        </p:attrNameLst>
                                      </p:cBhvr>
                                      <p:to>
                                        <p:strVal val="(0.5)"/>
                                      </p:to>
                                    </p:set>
                                    <p:anim from="(0.5)" to="(#ppt_x)" calcmode="lin" valueType="num">
                                      <p:cBhvr>
                                        <p:cTn id="11" dur="1230" accel="100000" fill="hold">
                                          <p:stCondLst>
                                            <p:cond delay="770"/>
                                          </p:stCondLst>
                                        </p:cTn>
                                        <p:tgtEl>
                                          <p:spTgt spid="6"/>
                                        </p:tgtEl>
                                        <p:attrNameLst>
                                          <p:attrName>ppt_x</p:attrName>
                                        </p:attrNameLst>
                                      </p:cBhvr>
                                    </p:anim>
                                    <p:set>
                                      <p:cBhvr>
                                        <p:cTn id="12" dur="770" fill="hold"/>
                                        <p:tgtEl>
                                          <p:spTgt spid="6"/>
                                        </p:tgtEl>
                                        <p:attrNameLst>
                                          <p:attrName>ppt_y</p:attrName>
                                        </p:attrNameLst>
                                      </p:cBhvr>
                                      <p:to>
                                        <p:strVal val="(#ppt_y+0.4)"/>
                                      </p:to>
                                    </p:set>
                                    <p:anim from="(#ppt_y+0.4)" to="(#ppt_y)" calcmode="lin" valueType="num">
                                      <p:cBhvr>
                                        <p:cTn id="13" dur="1230" accel="100000" fill="hold">
                                          <p:stCondLst>
                                            <p:cond delay="770"/>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4353573"/>
            <a:ext cx="8229600" cy="2088907"/>
          </a:xfrm>
        </p:spPr>
        <p:txBody>
          <a:bodyPr>
            <a:normAutofit/>
          </a:bodyPr>
          <a:lstStyle/>
          <a:p>
            <a:pPr>
              <a:buNone/>
            </a:pPr>
            <a:endParaRPr lang="fr-FR" dirty="0" smtClean="0"/>
          </a:p>
          <a:p>
            <a:endParaRPr lang="fr-FR" dirty="0" smtClean="0"/>
          </a:p>
          <a:p>
            <a:endParaRPr lang="fr-FR" dirty="0" smtClean="0"/>
          </a:p>
          <a:p>
            <a:pPr>
              <a:buNone/>
            </a:pPr>
            <a:endParaRPr lang="fr-FR" dirty="0" smtClean="0"/>
          </a:p>
          <a:p>
            <a:endParaRPr lang="fr-FR" dirty="0" smtClean="0"/>
          </a:p>
          <a:p>
            <a:endParaRPr lang="fr-FR" dirty="0" smtClean="0"/>
          </a:p>
          <a:p>
            <a:endParaRPr lang="fr-FR" dirty="0"/>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20</a:t>
            </a:fld>
            <a:endParaRPr lang="fr-BE"/>
          </a:p>
        </p:txBody>
      </p:sp>
      <p:sp>
        <p:nvSpPr>
          <p:cNvPr id="4" name="Titre 3"/>
          <p:cNvSpPr>
            <a:spLocks noGrp="1"/>
          </p:cNvSpPr>
          <p:nvPr>
            <p:ph type="title"/>
          </p:nvPr>
        </p:nvSpPr>
        <p:spPr/>
        <p:txBody>
          <a:bodyPr>
            <a:normAutofit/>
          </a:bodyPr>
          <a:lstStyle/>
          <a:p>
            <a:r>
              <a:rPr lang="fr-FR" sz="2800" u="sng" dirty="0" smtClean="0">
                <a:solidFill>
                  <a:srgbClr val="00B050"/>
                </a:solidFill>
                <a:latin typeface="Times New Roman" pitchFamily="18" charset="0"/>
                <a:cs typeface="Times New Roman" pitchFamily="18" charset="0"/>
              </a:rPr>
              <a:t>Les tolérances relatives à la puissance de l’addition pour les verres multifocaux :</a:t>
            </a:r>
            <a:endParaRPr lang="fr-FR" sz="2800" dirty="0">
              <a:latin typeface="Times New Roman" pitchFamily="18" charset="0"/>
              <a:cs typeface="Times New Roman" pitchFamily="18" charset="0"/>
            </a:endParaRPr>
          </a:p>
        </p:txBody>
      </p:sp>
      <p:pic>
        <p:nvPicPr>
          <p:cNvPr id="5" name="Image 4" descr="Capture3.PNG"/>
          <p:cNvPicPr/>
          <p:nvPr/>
        </p:nvPicPr>
        <p:blipFill>
          <a:blip r:embed="rId2" cstate="print"/>
          <a:stretch>
            <a:fillRect/>
          </a:stretch>
        </p:blipFill>
        <p:spPr>
          <a:xfrm>
            <a:off x="323528" y="1412776"/>
            <a:ext cx="8064896" cy="4032448"/>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4"/>
                                        </p:tgtEl>
                                      </p:cBhvr>
                                      <p:to x="80000" y="100000"/>
                                    </p:animScale>
                                    <p:anim by="(#ppt_w*0.10)" calcmode="lin" valueType="num">
                                      <p:cBhvr>
                                        <p:cTn id="7" dur="250" autoRev="1" fill="hold">
                                          <p:stCondLst>
                                            <p:cond delay="0"/>
                                          </p:stCondLst>
                                        </p:cTn>
                                        <p:tgtEl>
                                          <p:spTgt spid="4"/>
                                        </p:tgtEl>
                                        <p:attrNameLst>
                                          <p:attrName>ppt_x</p:attrName>
                                        </p:attrNameLst>
                                      </p:cBhvr>
                                    </p:anim>
                                    <p:anim by="(-#ppt_w*0.10)" calcmode="lin" valueType="num">
                                      <p:cBhvr>
                                        <p:cTn id="8" dur="250" autoRev="1" fill="hold">
                                          <p:stCondLst>
                                            <p:cond delay="0"/>
                                          </p:stCondLst>
                                        </p:cTn>
                                        <p:tgtEl>
                                          <p:spTgt spid="4"/>
                                        </p:tgtEl>
                                        <p:attrNameLst>
                                          <p:attrName>ppt_y</p:attrName>
                                        </p:attrNameLst>
                                      </p:cBhvr>
                                    </p:anim>
                                    <p:animRot by="-480000">
                                      <p:cBhvr>
                                        <p:cTn id="9" dur="250" autoRev="1"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CF4668DC-857F-487D-BFFA-8C0CA5037977}" type="slidenum">
              <a:rPr lang="fr-BE" smtClean="0"/>
              <a:pPr/>
              <a:t>21</a:t>
            </a:fld>
            <a:endParaRPr lang="fr-BE"/>
          </a:p>
        </p:txBody>
      </p:sp>
      <p:sp>
        <p:nvSpPr>
          <p:cNvPr id="4" name="Titre 3"/>
          <p:cNvSpPr>
            <a:spLocks noGrp="1"/>
          </p:cNvSpPr>
          <p:nvPr>
            <p:ph type="title"/>
          </p:nvPr>
        </p:nvSpPr>
        <p:spPr>
          <a:xfrm>
            <a:off x="457200" y="274638"/>
            <a:ext cx="8229600" cy="778098"/>
          </a:xfrm>
        </p:spPr>
        <p:txBody>
          <a:bodyPr/>
          <a:lstStyle/>
          <a:p>
            <a:pPr algn="ctr"/>
            <a:r>
              <a:rPr lang="fr-FR" sz="4000" spc="300" dirty="0" smtClean="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rPr>
              <a:t>Conclusion</a:t>
            </a:r>
            <a:endParaRPr lang="fr-FR" dirty="0"/>
          </a:p>
        </p:txBody>
      </p:sp>
      <p:sp>
        <p:nvSpPr>
          <p:cNvPr id="6" name="Rectangle à coins arrondis 5"/>
          <p:cNvSpPr/>
          <p:nvPr/>
        </p:nvSpPr>
        <p:spPr>
          <a:xfrm>
            <a:off x="899592" y="1412776"/>
            <a:ext cx="7632848" cy="44644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solidFill>
                  <a:srgbClr val="000000"/>
                </a:solidFill>
              </a:rPr>
              <a:t> </a:t>
            </a:r>
            <a:r>
              <a:rPr lang="fr-FR" sz="2800" b="1" dirty="0" smtClean="0">
                <a:solidFill>
                  <a:srgbClr val="000000"/>
                </a:solidFill>
                <a:latin typeface="Times New Roman" pitchFamily="18" charset="0"/>
                <a:cs typeface="Times New Roman" pitchFamily="18" charset="0"/>
              </a:rPr>
              <a:t>Les normes ne cessent d’évoluer et d’apporter des réglementations liées aux verres qui déterminent leur usage en fonction du contexte de construction, Qualité, résistance, composants , marquage CE ,pour garder le meilleur compromis possible combinant le confort et la sécurité ainsi que la performance visuelle .</a:t>
            </a:r>
            <a:endParaRPr lang="fr-FR" sz="2800" dirty="0">
              <a:solidFill>
                <a:srgbClr val="000000"/>
              </a:solidFill>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1.jpg.jpg"/>
          <p:cNvPicPr>
            <a:picLocks noChangeAspect="1"/>
          </p:cNvPicPr>
          <p:nvPr/>
        </p:nvPicPr>
        <p:blipFill>
          <a:blip r:embed="rId2" cstate="print"/>
          <a:stretch>
            <a:fillRect/>
          </a:stretch>
        </p:blipFill>
        <p:spPr>
          <a:xfrm>
            <a:off x="6953250" y="1628800"/>
            <a:ext cx="2190750" cy="2190750"/>
          </a:xfrm>
          <a:prstGeom prst="rect">
            <a:avLst/>
          </a:prstGeom>
        </p:spPr>
      </p:pic>
      <p:sp>
        <p:nvSpPr>
          <p:cNvPr id="2" name="Espace réservé du contenu 1"/>
          <p:cNvSpPr>
            <a:spLocks noGrp="1"/>
          </p:cNvSpPr>
          <p:nvPr>
            <p:ph idx="1"/>
          </p:nvPr>
        </p:nvSpPr>
        <p:spPr>
          <a:xfrm>
            <a:off x="457200" y="836712"/>
            <a:ext cx="8229600" cy="5170579"/>
          </a:xfrm>
        </p:spPr>
        <p:txBody>
          <a:bodyPr/>
          <a:lstStyle/>
          <a:p>
            <a:pPr>
              <a:buNone/>
            </a:pPr>
            <a:r>
              <a:rPr lang="fr-FR" dirty="0" smtClean="0"/>
              <a:t>  </a:t>
            </a:r>
            <a:r>
              <a:rPr lang="fr-FR" sz="2800" b="1" dirty="0" smtClean="0">
                <a:solidFill>
                  <a:srgbClr val="002060"/>
                </a:solidFill>
                <a:latin typeface="Times New Roman" pitchFamily="18" charset="0"/>
                <a:cs typeface="Times New Roman" pitchFamily="18" charset="0"/>
              </a:rPr>
              <a:t>Le choix et le but de ce sujet peut avoir impact positif sur l’amélioration des idées et tirer profit sur les verres et leur différents normes .</a:t>
            </a:r>
          </a:p>
          <a:p>
            <a:pPr>
              <a:buNone/>
            </a:pPr>
            <a:endParaRPr lang="fr-FR" sz="2800" b="1" dirty="0" smtClean="0">
              <a:solidFill>
                <a:srgbClr val="000000"/>
              </a:solidFill>
              <a:latin typeface="Times New Roman" pitchFamily="18" charset="0"/>
              <a:cs typeface="Times New Roman" pitchFamily="18" charset="0"/>
            </a:endParaRPr>
          </a:p>
          <a:p>
            <a:pPr>
              <a:buNone/>
            </a:pPr>
            <a:r>
              <a:rPr lang="fr-FR" sz="2800" b="1" dirty="0" smtClean="0">
                <a:solidFill>
                  <a:srgbClr val="000000"/>
                </a:solidFill>
                <a:latin typeface="Times New Roman" pitchFamily="18" charset="0"/>
                <a:cs typeface="Times New Roman" pitchFamily="18" charset="0"/>
              </a:rPr>
              <a:t> </a:t>
            </a:r>
          </a:p>
          <a:p>
            <a:pPr>
              <a:buNone/>
            </a:pPr>
            <a:r>
              <a:rPr lang="fr-FR" sz="2800" b="1" dirty="0" smtClean="0">
                <a:solidFill>
                  <a:srgbClr val="000000"/>
                </a:solidFill>
                <a:latin typeface="Times New Roman" pitchFamily="18" charset="0"/>
                <a:cs typeface="Times New Roman" pitchFamily="18" charset="0"/>
              </a:rPr>
              <a:t>   </a:t>
            </a:r>
            <a:r>
              <a:rPr lang="fr-FR" sz="2800" b="1" dirty="0" smtClean="0">
                <a:solidFill>
                  <a:srgbClr val="002060"/>
                </a:solidFill>
                <a:latin typeface="Times New Roman" pitchFamily="18" charset="0"/>
                <a:cs typeface="Times New Roman" pitchFamily="18" charset="0"/>
              </a:rPr>
              <a:t>Ainsi, nous nous sommes basées dans notre recherche sur plusieurs sites d’internet et nous avons pris d’autres informations de quelques cours d’optique ophtalmique </a:t>
            </a:r>
          </a:p>
          <a:p>
            <a:endParaRPr lang="fr-FR" dirty="0"/>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22</a:t>
            </a:fld>
            <a:endParaRPr lang="fr-BE"/>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CF4668DC-857F-487D-BFFA-8C0CA5037977}" type="slidenum">
              <a:rPr lang="fr-BE" smtClean="0"/>
              <a:pPr/>
              <a:t>23</a:t>
            </a:fld>
            <a:endParaRPr lang="fr-BE"/>
          </a:p>
        </p:txBody>
      </p:sp>
      <p:sp>
        <p:nvSpPr>
          <p:cNvPr id="5" name="Rectangle à coins arrondis 4"/>
          <p:cNvSpPr/>
          <p:nvPr/>
        </p:nvSpPr>
        <p:spPr>
          <a:xfrm>
            <a:off x="179512" y="836712"/>
            <a:ext cx="7776864" cy="48245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buNone/>
            </a:pPr>
            <a:r>
              <a:rPr lang="fr-FR" sz="4000" b="1" dirty="0" smtClean="0">
                <a:ln w="10541" cmpd="sng">
                  <a:solidFill>
                    <a:schemeClr val="accent1">
                      <a:shade val="88000"/>
                      <a:satMod val="110000"/>
                    </a:schemeClr>
                  </a:solidFill>
                  <a:prstDash val="solid"/>
                </a:ln>
                <a:solidFill>
                  <a:srgbClr val="002060"/>
                </a:solidFill>
                <a:latin typeface="Andalus" pitchFamily="18" charset="-78"/>
                <a:cs typeface="Andalus" pitchFamily="18" charset="-78"/>
              </a:rPr>
              <a:t>Avec l’évolution de la technologie et dans les perspéctives d’avenir il serait souhaitable qu’on vivra une étape connue par des recherches sur les normes de lentilles .</a:t>
            </a:r>
            <a:endParaRPr lang="fr-FR" sz="4000" b="1" dirty="0">
              <a:solidFill>
                <a:srgbClr val="002060"/>
              </a:solidFill>
              <a:latin typeface="Andalus" pitchFamily="18" charset="-78"/>
              <a:cs typeface="Andalus" pitchFamily="18" charset="-78"/>
            </a:endParaRPr>
          </a:p>
        </p:txBody>
      </p:sp>
      <p:pic>
        <p:nvPicPr>
          <p:cNvPr id="4" name="Image 3" descr="flower_pic.gif"/>
          <p:cNvPicPr>
            <a:picLocks noChangeAspect="1"/>
          </p:cNvPicPr>
          <p:nvPr/>
        </p:nvPicPr>
        <p:blipFill>
          <a:blip r:embed="rId2" cstate="print"/>
          <a:stretch>
            <a:fillRect/>
          </a:stretch>
        </p:blipFill>
        <p:spPr>
          <a:xfrm>
            <a:off x="7524328" y="-243408"/>
            <a:ext cx="1619672" cy="7101408"/>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4"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4"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2.jpg.jpg"/>
          <p:cNvPicPr>
            <a:picLocks noChangeAspect="1"/>
          </p:cNvPicPr>
          <p:nvPr/>
        </p:nvPicPr>
        <p:blipFill>
          <a:blip r:embed="rId2" cstate="print"/>
          <a:stretch>
            <a:fillRect/>
          </a:stretch>
        </p:blipFill>
        <p:spPr>
          <a:xfrm>
            <a:off x="0" y="0"/>
            <a:ext cx="2123728" cy="1916832"/>
          </a:xfrm>
          <a:prstGeom prst="rect">
            <a:avLst/>
          </a:prstGeom>
        </p:spPr>
      </p:pic>
      <p:pic>
        <p:nvPicPr>
          <p:cNvPr id="11" name="Image 10" descr="1.jpg.jpg"/>
          <p:cNvPicPr>
            <a:picLocks noChangeAspect="1"/>
          </p:cNvPicPr>
          <p:nvPr/>
        </p:nvPicPr>
        <p:blipFill>
          <a:blip r:embed="rId3" cstate="print"/>
          <a:stretch>
            <a:fillRect/>
          </a:stretch>
        </p:blipFill>
        <p:spPr>
          <a:xfrm>
            <a:off x="6953250" y="4667250"/>
            <a:ext cx="2190750" cy="2190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Espace réservé du contenu 1"/>
          <p:cNvSpPr>
            <a:spLocks noGrp="1"/>
          </p:cNvSpPr>
          <p:nvPr>
            <p:ph idx="1"/>
          </p:nvPr>
        </p:nvSpPr>
        <p:spPr>
          <a:xfrm>
            <a:off x="395536" y="1484784"/>
            <a:ext cx="8229600" cy="2808312"/>
          </a:xfrm>
        </p:spPr>
        <p:txBody>
          <a:bodyPr/>
          <a:lstStyle/>
          <a:p>
            <a:pPr>
              <a:buNone/>
            </a:pPr>
            <a:r>
              <a:rPr lang="fr-FR" dirty="0" smtClean="0">
                <a:solidFill>
                  <a:srgbClr val="002060"/>
                </a:solidFill>
              </a:rPr>
              <a:t>	</a:t>
            </a:r>
            <a:r>
              <a:rPr lang="fr-FR" sz="2800" b="1" dirty="0" smtClean="0">
                <a:solidFill>
                  <a:srgbClr val="002060"/>
                </a:solidFill>
                <a:latin typeface="Times New Roman" pitchFamily="18" charset="0"/>
                <a:cs typeface="Times New Roman" pitchFamily="18" charset="0"/>
              </a:rPr>
              <a:t>Le choix du sujet est dû à son importance, car il pourra vous éclaircir  des informations sur les normes de verres qu’il faut respecter. </a:t>
            </a:r>
            <a:endParaRPr lang="fr-FR" sz="2800" b="1" dirty="0">
              <a:solidFill>
                <a:srgbClr val="002060"/>
              </a:solidFill>
              <a:latin typeface="Times New Roman" pitchFamily="18" charset="0"/>
              <a:cs typeface="Times New Roman" pitchFamily="18" charset="0"/>
            </a:endParaRPr>
          </a:p>
        </p:txBody>
      </p:sp>
      <p:sp>
        <p:nvSpPr>
          <p:cNvPr id="3" name="Titre 2"/>
          <p:cNvSpPr>
            <a:spLocks noGrp="1"/>
          </p:cNvSpPr>
          <p:nvPr>
            <p:ph type="title"/>
          </p:nvPr>
        </p:nvSpPr>
        <p:spPr>
          <a:xfrm>
            <a:off x="1979712" y="188640"/>
            <a:ext cx="4392488" cy="1143000"/>
          </a:xfrm>
        </p:spPr>
        <p:txBody>
          <a:bodyPr>
            <a:normAutofit/>
          </a:bodyPr>
          <a:lstStyle/>
          <a:p>
            <a:r>
              <a:rPr lang="fr-FR" sz="3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Le </a:t>
            </a:r>
            <a:r>
              <a:rPr lang="fr-FR" sz="4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choix</a:t>
            </a:r>
            <a:r>
              <a:rPr lang="fr-FR" sz="3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du sujet </a:t>
            </a:r>
            <a:endParaRPr lang="fr-FR" sz="3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Rectangle 4"/>
          <p:cNvSpPr/>
          <p:nvPr/>
        </p:nvSpPr>
        <p:spPr>
          <a:xfrm>
            <a:off x="1979712" y="3429000"/>
            <a:ext cx="3024336" cy="707886"/>
          </a:xfrm>
          <a:prstGeom prst="rect">
            <a:avLst/>
          </a:prstGeom>
          <a:noFill/>
        </p:spPr>
        <p:txBody>
          <a:bodyPr wrap="square" lIns="91440" tIns="45720" rIns="91440" bIns="45720">
            <a:spAutoFit/>
          </a:bodyPr>
          <a:lstStyle/>
          <a:p>
            <a:r>
              <a:rPr lang="fr-FR"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L’o</a:t>
            </a:r>
            <a:r>
              <a:rPr lang="fr-FR"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bjectif</a:t>
            </a:r>
            <a:r>
              <a:rPr lang="fr-FR"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endParaRPr lang="fr-FR"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Espace réservé du contenu 1"/>
          <p:cNvSpPr txBox="1">
            <a:spLocks/>
          </p:cNvSpPr>
          <p:nvPr/>
        </p:nvSpPr>
        <p:spPr>
          <a:xfrm>
            <a:off x="467544" y="4149080"/>
            <a:ext cx="8229600" cy="2451728"/>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r>
              <a:rPr kumimoji="0" lang="fr-FR" sz="2700" b="0" i="0" u="none" strike="noStrike" kern="1200" cap="none" spc="0" normalizeH="0" baseline="0" noProof="0" dirty="0" smtClean="0">
                <a:ln>
                  <a:noFill/>
                </a:ln>
                <a:solidFill>
                  <a:srgbClr val="002060"/>
                </a:solidFill>
                <a:effectLst/>
                <a:uLnTx/>
                <a:uFillTx/>
                <a:latin typeface="Arial Rounded MT Bold" pitchFamily="34" charset="0"/>
              </a:rPr>
              <a:t>	</a:t>
            </a:r>
            <a:r>
              <a:rPr kumimoji="0" lang="fr-FR" sz="2800" b="1" i="0" u="none" strike="noStrike" kern="1200" cap="none" spc="0" normalizeH="0" baseline="0" noProof="0" dirty="0" smtClean="0">
                <a:ln>
                  <a:noFill/>
                </a:ln>
                <a:solidFill>
                  <a:srgbClr val="002060"/>
                </a:solidFill>
                <a:effectLst/>
                <a:uLnTx/>
                <a:uFillTx/>
                <a:latin typeface="Times New Roman" pitchFamily="18" charset="0"/>
                <a:cs typeface="Times New Roman" pitchFamily="18" charset="0"/>
              </a:rPr>
              <a:t>Aussi, nous estimons que notre recherche contribuera à enrichir  les idées des opticiens et des porteurs sur les normes de verres.</a:t>
            </a:r>
            <a:endParaRPr kumimoji="0" lang="fr-FR" sz="28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3</a:t>
            </a:fld>
            <a:endParaRPr lang="fr-BE"/>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770" decel="100000"/>
                                        <p:tgtEl>
                                          <p:spTgt spid="3"/>
                                        </p:tgtEl>
                                      </p:cBhvr>
                                    </p:animEffect>
                                    <p:animScale>
                                      <p:cBhvr>
                                        <p:cTn id="18" dur="770" decel="100000"/>
                                        <p:tgtEl>
                                          <p:spTgt spid="3"/>
                                        </p:tgtEl>
                                      </p:cBhvr>
                                      <p:from x="10000" y="10000"/>
                                      <p:to x="200000" y="450000"/>
                                    </p:animScale>
                                    <p:animScale>
                                      <p:cBhvr>
                                        <p:cTn id="19" dur="1230" accel="100000" fill="hold">
                                          <p:stCondLst>
                                            <p:cond delay="770"/>
                                          </p:stCondLst>
                                        </p:cTn>
                                        <p:tgtEl>
                                          <p:spTgt spid="3"/>
                                        </p:tgtEl>
                                      </p:cBhvr>
                                      <p:from x="200000" y="450000"/>
                                      <p:to x="100000" y="100000"/>
                                    </p:animScale>
                                    <p:set>
                                      <p:cBhvr>
                                        <p:cTn id="20" dur="770" fill="hold"/>
                                        <p:tgtEl>
                                          <p:spTgt spid="3"/>
                                        </p:tgtEl>
                                        <p:attrNameLst>
                                          <p:attrName>ppt_x</p:attrName>
                                        </p:attrNameLst>
                                      </p:cBhvr>
                                      <p:to>
                                        <p:strVal val="(0.5)"/>
                                      </p:to>
                                    </p:set>
                                    <p:anim from="(0.5)" to="(#ppt_x)" calcmode="lin" valueType="num">
                                      <p:cBhvr>
                                        <p:cTn id="21" dur="1230" accel="100000" fill="hold">
                                          <p:stCondLst>
                                            <p:cond delay="770"/>
                                          </p:stCondLst>
                                        </p:cTn>
                                        <p:tgtEl>
                                          <p:spTgt spid="3"/>
                                        </p:tgtEl>
                                        <p:attrNameLst>
                                          <p:attrName>ppt_x</p:attrName>
                                        </p:attrNameLst>
                                      </p:cBhvr>
                                    </p:anim>
                                    <p:set>
                                      <p:cBhvr>
                                        <p:cTn id="22" dur="770" fill="hold"/>
                                        <p:tgtEl>
                                          <p:spTgt spid="3"/>
                                        </p:tgtEl>
                                        <p:attrNameLst>
                                          <p:attrName>ppt_y</p:attrName>
                                        </p:attrNameLst>
                                      </p:cBhvr>
                                      <p:to>
                                        <p:strVal val="(#ppt_y+0.4)"/>
                                      </p:to>
                                    </p:set>
                                    <p:anim from="(#ppt_y+0.4)" to="(#ppt_y)" calcmode="lin" valueType="num">
                                      <p:cBhvr>
                                        <p:cTn id="23" dur="1230" accel="100000" fill="hold">
                                          <p:stCondLst>
                                            <p:cond delay="770"/>
                                          </p:stCondLst>
                                        </p:cTn>
                                        <p:tgtEl>
                                          <p:spTgt spid="3"/>
                                        </p:tgtEl>
                                        <p:attrNameLst>
                                          <p:attrName>ppt_y</p:attrName>
                                        </p:attrNameLst>
                                      </p:cBhvr>
                                    </p:anim>
                                  </p:childTnLst>
                                </p:cTn>
                              </p:par>
                            </p:childTnLst>
                          </p:cTn>
                        </p:par>
                      </p:childTnLst>
                    </p:cTn>
                  </p:par>
                  <p:par>
                    <p:cTn id="24" fill="hold">
                      <p:stCondLst>
                        <p:cond delay="indefinite"/>
                      </p:stCondLst>
                      <p:childTnLst>
                        <p:par>
                          <p:cTn id="25" fill="hold">
                            <p:stCondLst>
                              <p:cond delay="0"/>
                            </p:stCondLst>
                            <p:childTnLst>
                              <p:par>
                                <p:cTn id="26" presetID="5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770" decel="100000"/>
                                        <p:tgtEl>
                                          <p:spTgt spid="5"/>
                                        </p:tgtEl>
                                      </p:cBhvr>
                                    </p:animEffect>
                                    <p:animScale>
                                      <p:cBhvr>
                                        <p:cTn id="29" dur="770" decel="100000"/>
                                        <p:tgtEl>
                                          <p:spTgt spid="5"/>
                                        </p:tgtEl>
                                      </p:cBhvr>
                                      <p:from x="10000" y="10000"/>
                                      <p:to x="200000" y="450000"/>
                                    </p:animScale>
                                    <p:animScale>
                                      <p:cBhvr>
                                        <p:cTn id="30" dur="1230" accel="100000" fill="hold">
                                          <p:stCondLst>
                                            <p:cond delay="770"/>
                                          </p:stCondLst>
                                        </p:cTn>
                                        <p:tgtEl>
                                          <p:spTgt spid="5"/>
                                        </p:tgtEl>
                                      </p:cBhvr>
                                      <p:from x="200000" y="450000"/>
                                      <p:to x="100000" y="100000"/>
                                    </p:animScale>
                                    <p:set>
                                      <p:cBhvr>
                                        <p:cTn id="31" dur="770" fill="hold"/>
                                        <p:tgtEl>
                                          <p:spTgt spid="5"/>
                                        </p:tgtEl>
                                        <p:attrNameLst>
                                          <p:attrName>ppt_x</p:attrName>
                                        </p:attrNameLst>
                                      </p:cBhvr>
                                      <p:to>
                                        <p:strVal val="(0.5)"/>
                                      </p:to>
                                    </p:set>
                                    <p:anim from="(0.5)" to="(#ppt_x)" calcmode="lin" valueType="num">
                                      <p:cBhvr>
                                        <p:cTn id="32" dur="1230" accel="100000" fill="hold">
                                          <p:stCondLst>
                                            <p:cond delay="770"/>
                                          </p:stCondLst>
                                        </p:cTn>
                                        <p:tgtEl>
                                          <p:spTgt spid="5"/>
                                        </p:tgtEl>
                                        <p:attrNameLst>
                                          <p:attrName>ppt_x</p:attrName>
                                        </p:attrNameLst>
                                      </p:cBhvr>
                                    </p:anim>
                                    <p:set>
                                      <p:cBhvr>
                                        <p:cTn id="33" dur="770" fill="hold"/>
                                        <p:tgtEl>
                                          <p:spTgt spid="5"/>
                                        </p:tgtEl>
                                        <p:attrNameLst>
                                          <p:attrName>ppt_y</p:attrName>
                                        </p:attrNameLst>
                                      </p:cBhvr>
                                      <p:to>
                                        <p:strVal val="(#ppt_y+0.4)"/>
                                      </p:to>
                                    </p:set>
                                    <p:anim from="(#ppt_y+0.4)" to="(#ppt_y)" calcmode="lin" valueType="num">
                                      <p:cBhvr>
                                        <p:cTn id="34"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39552" y="2060848"/>
            <a:ext cx="8229600" cy="2736304"/>
          </a:xfrm>
        </p:spPr>
        <p:txBody>
          <a:bodyPr>
            <a:normAutofit/>
          </a:bodyPr>
          <a:lstStyle/>
          <a:p>
            <a:pPr>
              <a:buNone/>
            </a:pPr>
            <a:r>
              <a:rPr lang="fr-FR" dirty="0" smtClean="0">
                <a:solidFill>
                  <a:srgbClr val="002060"/>
                </a:solidFill>
              </a:rPr>
              <a:t>	</a:t>
            </a:r>
            <a:r>
              <a:rPr lang="fr-FR" sz="3200" b="1" dirty="0" smtClean="0">
                <a:solidFill>
                  <a:srgbClr val="002060"/>
                </a:solidFill>
                <a:latin typeface="Times New Roman" pitchFamily="18" charset="0"/>
                <a:cs typeface="Times New Roman" pitchFamily="18" charset="0"/>
              </a:rPr>
              <a:t>Il est aussi utile de signaler qu’on a pu réaliser ce sujet à  l’aide d’une </a:t>
            </a:r>
            <a:r>
              <a:rPr lang="fr-FR" sz="2800" b="1" dirty="0" smtClean="0">
                <a:solidFill>
                  <a:srgbClr val="002060"/>
                </a:solidFill>
                <a:latin typeface="Times New Roman" pitchFamily="18" charset="0"/>
                <a:cs typeface="Times New Roman" pitchFamily="18" charset="0"/>
              </a:rPr>
              <a:t>bibliographie </a:t>
            </a:r>
            <a:r>
              <a:rPr lang="fr-FR" sz="3200" b="1" dirty="0" smtClean="0">
                <a:solidFill>
                  <a:srgbClr val="002060"/>
                </a:solidFill>
                <a:latin typeface="Times New Roman" pitchFamily="18" charset="0"/>
                <a:cs typeface="Times New Roman" pitchFamily="18" charset="0"/>
              </a:rPr>
              <a:t>et des sites d'internet qu’on a mentionné dans notre mémoire, ainsi qu’ à travers  quelques cours d’optique ophtalmique.</a:t>
            </a:r>
            <a:endParaRPr lang="fr-FR" sz="3200" b="1" dirty="0">
              <a:solidFill>
                <a:srgbClr val="002060"/>
              </a:solidFill>
              <a:latin typeface="Times New Roman" pitchFamily="18" charset="0"/>
              <a:cs typeface="Times New Roman" pitchFamily="18" charset="0"/>
            </a:endParaRPr>
          </a:p>
        </p:txBody>
      </p:sp>
      <p:sp>
        <p:nvSpPr>
          <p:cNvPr id="3" name="Titre 2"/>
          <p:cNvSpPr>
            <a:spLocks noGrp="1"/>
          </p:cNvSpPr>
          <p:nvPr>
            <p:ph type="title"/>
          </p:nvPr>
        </p:nvSpPr>
        <p:spPr>
          <a:xfrm>
            <a:off x="323528" y="692696"/>
            <a:ext cx="8229600" cy="1143000"/>
          </a:xfrm>
        </p:spPr>
        <p:txBody>
          <a:bodyPr>
            <a:normAutofit fontScale="90000"/>
          </a:bodyPr>
          <a:lstStyle/>
          <a:p>
            <a:pPr algn="ctr"/>
            <a:r>
              <a:rPr lang="fr-FR" sz="44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La Méthodologie de ce travail </a:t>
            </a:r>
            <a:r>
              <a:rPr lang="fr-FR" dirty="0" smtClean="0">
                <a:latin typeface="Arial Black" pitchFamily="34" charset="0"/>
              </a:rPr>
              <a:t/>
            </a:r>
            <a:br>
              <a:rPr lang="fr-FR" dirty="0" smtClean="0">
                <a:latin typeface="Arial Black" pitchFamily="34" charset="0"/>
              </a:rPr>
            </a:br>
            <a:endParaRPr lang="fr-FR" dirty="0">
              <a:latin typeface="Arial Black" pitchFamily="34"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4</a:t>
            </a:fld>
            <a:endParaRPr lang="fr-BE"/>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descr="C:\Users\Imane\Desktop\slider-montures-de-designer.jpg"/>
          <p:cNvPicPr>
            <a:picLocks noChangeAspect="1" noChangeArrowheads="1"/>
          </p:cNvPicPr>
          <p:nvPr/>
        </p:nvPicPr>
        <p:blipFill>
          <a:blip r:embed="rId2" cstate="print"/>
          <a:srcRect t="23849" r="41406" b="20580"/>
          <a:stretch>
            <a:fillRect/>
          </a:stretch>
        </p:blipFill>
        <p:spPr bwMode="auto">
          <a:xfrm flipH="1">
            <a:off x="1547664" y="0"/>
            <a:ext cx="7596336" cy="1916832"/>
          </a:xfrm>
          <a:prstGeom prst="rect">
            <a:avLst/>
          </a:prstGeom>
          <a:noFill/>
        </p:spPr>
      </p:pic>
      <p:sp>
        <p:nvSpPr>
          <p:cNvPr id="2" name="Espace réservé du contenu 1"/>
          <p:cNvSpPr>
            <a:spLocks noGrp="1"/>
          </p:cNvSpPr>
          <p:nvPr>
            <p:ph idx="1"/>
          </p:nvPr>
        </p:nvSpPr>
        <p:spPr>
          <a:xfrm>
            <a:off x="214282" y="1481328"/>
            <a:ext cx="8229600" cy="5376672"/>
          </a:xfrm>
        </p:spPr>
        <p:txBody>
          <a:bodyPr>
            <a:normAutofit/>
          </a:bodyPr>
          <a:lstStyle/>
          <a:p>
            <a:pPr marL="624078" indent="-514350">
              <a:buFont typeface="Wingdings" pitchFamily="2" charset="2"/>
              <a:buChar char="Ø"/>
            </a:pPr>
            <a:r>
              <a:rPr lang="fr-FR" sz="2000" b="1" dirty="0" smtClean="0">
                <a:solidFill>
                  <a:srgbClr val="002060"/>
                </a:solidFill>
              </a:rPr>
              <a:t>Introduction</a:t>
            </a:r>
          </a:p>
          <a:p>
            <a:pPr marL="566928" indent="-457200">
              <a:buFont typeface="Arial" pitchFamily="34" charset="0"/>
              <a:buChar char="•"/>
            </a:pPr>
            <a:r>
              <a:rPr lang="fr-FR" sz="2000" dirty="0" smtClean="0">
                <a:solidFill>
                  <a:srgbClr val="002060"/>
                </a:solidFill>
              </a:rPr>
              <a:t>Un Rappel sur les verres</a:t>
            </a:r>
          </a:p>
          <a:p>
            <a:pPr marL="566928" indent="-457200">
              <a:buFont typeface="Arial" pitchFamily="34" charset="0"/>
              <a:buChar char="•"/>
            </a:pPr>
            <a:r>
              <a:rPr lang="fr-FR" sz="2000" dirty="0" smtClean="0">
                <a:solidFill>
                  <a:srgbClr val="002060"/>
                </a:solidFill>
              </a:rPr>
              <a:t>Pourquoi une norme européenne ? </a:t>
            </a:r>
          </a:p>
          <a:p>
            <a:pPr marL="566928" indent="-457200">
              <a:buFont typeface="Arial" pitchFamily="34" charset="0"/>
              <a:buChar char="•"/>
            </a:pPr>
            <a:r>
              <a:rPr lang="fr-FR" sz="2000" dirty="0" smtClean="0">
                <a:solidFill>
                  <a:srgbClr val="002060"/>
                </a:solidFill>
              </a:rPr>
              <a:t>Les normes existantes</a:t>
            </a:r>
          </a:p>
          <a:p>
            <a:pPr marL="566928" indent="-457200">
              <a:buFont typeface="Arial" pitchFamily="34" charset="0"/>
              <a:buChar char="•"/>
            </a:pPr>
            <a:r>
              <a:rPr lang="fr-FR" sz="2000" dirty="0" smtClean="0">
                <a:solidFill>
                  <a:srgbClr val="002060"/>
                </a:solidFill>
              </a:rPr>
              <a:t>Les normes de verres en optique</a:t>
            </a:r>
          </a:p>
          <a:p>
            <a:pPr marL="566928" indent="-457200">
              <a:buFont typeface="Arial" pitchFamily="34" charset="0"/>
              <a:buChar char="•"/>
            </a:pPr>
            <a:r>
              <a:rPr lang="fr-FR" sz="2000" dirty="0" smtClean="0">
                <a:solidFill>
                  <a:srgbClr val="002060"/>
                </a:solidFill>
              </a:rPr>
              <a:t>La mise en conformité verres </a:t>
            </a:r>
          </a:p>
          <a:p>
            <a:pPr marL="566928" indent="-457200">
              <a:buFont typeface="Arial" pitchFamily="34" charset="0"/>
              <a:buChar char="•"/>
            </a:pPr>
            <a:r>
              <a:rPr lang="fr-FR" sz="2000" dirty="0" smtClean="0">
                <a:solidFill>
                  <a:srgbClr val="002060"/>
                </a:solidFill>
              </a:rPr>
              <a:t>Les information sur la tolérance de fabrication des verres</a:t>
            </a:r>
          </a:p>
          <a:p>
            <a:pPr marL="624078" indent="-514350">
              <a:buFont typeface="Wingdings" pitchFamily="2" charset="2"/>
              <a:buChar char="Ø"/>
            </a:pPr>
            <a:r>
              <a:rPr lang="fr-FR" sz="2000" b="1" dirty="0" smtClean="0">
                <a:solidFill>
                  <a:srgbClr val="002060"/>
                </a:solidFill>
              </a:rPr>
              <a:t>Conclusion </a:t>
            </a:r>
          </a:p>
          <a:p>
            <a:pPr>
              <a:buFont typeface="Arial" pitchFamily="34" charset="0"/>
              <a:buChar char="•"/>
            </a:pPr>
            <a:endParaRPr lang="fr-FR" sz="2000" b="1" dirty="0" smtClean="0">
              <a:solidFill>
                <a:srgbClr val="002060"/>
              </a:solidFill>
            </a:endParaRPr>
          </a:p>
          <a:p>
            <a:pPr>
              <a:buFont typeface="Arial" pitchFamily="34" charset="0"/>
              <a:buChar char="•"/>
            </a:pPr>
            <a:r>
              <a:rPr lang="fr-FR" sz="2000" dirty="0" smtClean="0">
                <a:solidFill>
                  <a:srgbClr val="002060"/>
                </a:solidFill>
              </a:rPr>
              <a:t> </a:t>
            </a:r>
          </a:p>
          <a:p>
            <a:pPr>
              <a:buFont typeface="Arial" pitchFamily="34" charset="0"/>
              <a:buChar char="•"/>
            </a:pPr>
            <a:endParaRPr lang="fr-FR" sz="2000" b="1" dirty="0" smtClean="0">
              <a:solidFill>
                <a:srgbClr val="002060"/>
              </a:solidFill>
            </a:endParaRPr>
          </a:p>
          <a:p>
            <a:pPr>
              <a:buFont typeface="Arial" pitchFamily="34" charset="0"/>
              <a:buChar char="•"/>
            </a:pPr>
            <a:endParaRPr lang="fr-FR" sz="2000" dirty="0">
              <a:solidFill>
                <a:srgbClr val="002060"/>
              </a:solidFill>
            </a:endParaRPr>
          </a:p>
        </p:txBody>
      </p:sp>
      <p:sp>
        <p:nvSpPr>
          <p:cNvPr id="3" name="Titre 2"/>
          <p:cNvSpPr>
            <a:spLocks noGrp="1"/>
          </p:cNvSpPr>
          <p:nvPr>
            <p:ph type="title"/>
          </p:nvPr>
        </p:nvSpPr>
        <p:spPr>
          <a:xfrm>
            <a:off x="2214546" y="500042"/>
            <a:ext cx="8229600" cy="1143000"/>
          </a:xfrm>
        </p:spPr>
        <p:txBody>
          <a:bodyPr>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fr-FR" sz="5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r>
              <a:rPr lang="fr-FR" sz="8000" dirty="0" smtClean="0">
                <a:ln w="17780" cmpd="sng">
                  <a:solidFill>
                    <a:schemeClr val="accent1">
                      <a:tint val="3000"/>
                    </a:schemeClr>
                  </a:solidFill>
                  <a:prstDash val="solid"/>
                  <a:miter lim="800000"/>
                </a:ln>
                <a:solidFill>
                  <a:srgbClr val="0070C0"/>
                </a:solidFill>
                <a:effectLst>
                  <a:outerShdw blurRad="55000" dist="50800" dir="5400000" algn="tl">
                    <a:srgbClr val="000000">
                      <a:alpha val="33000"/>
                    </a:srgbClr>
                  </a:outerShdw>
                </a:effectLst>
              </a:rPr>
              <a:t>Plan</a:t>
            </a:r>
            <a:endParaRPr lang="fr-FR" sz="8000" dirty="0">
              <a:ln>
                <a:prstDash val="solid"/>
              </a:ln>
              <a:solidFill>
                <a:srgbClr val="0070C0"/>
              </a:solidFill>
              <a:effectLst>
                <a:outerShdw blurRad="88000" dist="50800" dir="5040000" algn="tl">
                  <a:schemeClr val="accent4">
                    <a:tint val="80000"/>
                    <a:satMod val="250000"/>
                    <a:alpha val="45000"/>
                  </a:schemeClr>
                </a:outerShdw>
              </a:effectLst>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5</a:t>
            </a:fld>
            <a:endParaRPr lang="fr-BE"/>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Les normes de verres</a:t>
            </a:r>
            <a:endParaRPr lang="fr-FR" dirty="0"/>
          </a:p>
        </p:txBody>
      </p:sp>
      <p:sp>
        <p:nvSpPr>
          <p:cNvPr id="5" name="Espace réservé du contenu 4"/>
          <p:cNvSpPr>
            <a:spLocks noGrp="1"/>
          </p:cNvSpPr>
          <p:nvPr>
            <p:ph sz="quarter" idx="2"/>
          </p:nvPr>
        </p:nvSpPr>
        <p:spPr>
          <a:xfrm>
            <a:off x="457200" y="1340768"/>
            <a:ext cx="4690864" cy="5517232"/>
          </a:xfrm>
        </p:spPr>
        <p:txBody>
          <a:bodyPr>
            <a:normAutofit fontScale="92500" lnSpcReduction="20000"/>
          </a:bodyPr>
          <a:lstStyle/>
          <a:p>
            <a:pPr>
              <a:buNone/>
            </a:pPr>
            <a:r>
              <a:rPr lang="fr-FR" sz="30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Arial Rounded MT Bold" pitchFamily="34" charset="0"/>
              </a:rPr>
              <a:t>Un Rappel sur les verres </a:t>
            </a:r>
            <a:endParaRPr lang="fr-FR" sz="30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a:p>
            <a:pPr>
              <a:buNone/>
            </a:pPr>
            <a:endParaRPr lang="fr-FR" sz="2600" b="1" dirty="0" smtClean="0">
              <a:ln w="1905"/>
              <a:solidFill>
                <a:schemeClr val="tx1">
                  <a:lumMod val="50000"/>
                </a:schemeClr>
              </a:solidFill>
              <a:effectLst>
                <a:innerShdw blurRad="69850" dist="43180" dir="5400000">
                  <a:srgbClr val="000000">
                    <a:alpha val="65000"/>
                  </a:srgbClr>
                </a:innerShdw>
              </a:effectLst>
            </a:endParaRPr>
          </a:p>
          <a:p>
            <a:pPr>
              <a:buNone/>
            </a:pPr>
            <a:r>
              <a:rPr lang="fr-FR" sz="2600" b="1" dirty="0" smtClean="0">
                <a:ln w="1905"/>
                <a:solidFill>
                  <a:schemeClr val="tx1">
                    <a:lumMod val="50000"/>
                  </a:schemeClr>
                </a:solidFill>
                <a:effectLst>
                  <a:innerShdw blurRad="69850" dist="43180" dir="5400000">
                    <a:srgbClr val="000000">
                      <a:alpha val="65000"/>
                    </a:srgbClr>
                  </a:innerShdw>
                </a:effectLst>
                <a:latin typeface="+mj-lt"/>
              </a:rPr>
              <a:t>   </a:t>
            </a:r>
            <a:r>
              <a:rPr lang="fr-FR" sz="3000" b="1" dirty="0" smtClean="0">
                <a:ln w="1905"/>
                <a:solidFill>
                  <a:schemeClr val="tx1">
                    <a:lumMod val="50000"/>
                  </a:schemeClr>
                </a:solidFill>
                <a:effectLst>
                  <a:innerShdw blurRad="69850" dist="43180" dir="5400000">
                    <a:srgbClr val="000000">
                      <a:alpha val="65000"/>
                    </a:srgbClr>
                  </a:innerShdw>
                </a:effectLst>
                <a:latin typeface="Times New Roman" pitchFamily="18" charset="0"/>
                <a:cs typeface="Times New Roman" pitchFamily="18" charset="0"/>
              </a:rPr>
              <a:t>Un verre optique est </a:t>
            </a:r>
          </a:p>
          <a:p>
            <a:pPr>
              <a:buNone/>
            </a:pPr>
            <a:r>
              <a:rPr lang="fr-FR" sz="3000" b="1" dirty="0" smtClean="0">
                <a:ln w="1905"/>
                <a:solidFill>
                  <a:schemeClr val="tx1">
                    <a:lumMod val="50000"/>
                  </a:schemeClr>
                </a:solidFill>
                <a:effectLst>
                  <a:innerShdw blurRad="69850" dist="43180" dir="5400000">
                    <a:srgbClr val="000000">
                      <a:alpha val="65000"/>
                    </a:srgbClr>
                  </a:innerShdw>
                </a:effectLst>
                <a:latin typeface="Times New Roman" pitchFamily="18" charset="0"/>
                <a:cs typeface="Times New Roman" pitchFamily="18" charset="0"/>
              </a:rPr>
              <a:t>   une substance solide    transparente ,son rôle principal est de corriger les  défauts visuels. </a:t>
            </a:r>
          </a:p>
          <a:p>
            <a:pPr>
              <a:buNone/>
            </a:pPr>
            <a:endParaRPr lang="fr-FR" sz="3000" b="1" dirty="0" smtClean="0">
              <a:ln w="1905"/>
              <a:solidFill>
                <a:schemeClr val="tx1">
                  <a:lumMod val="50000"/>
                </a:schemeClr>
              </a:solidFill>
              <a:effectLst>
                <a:innerShdw blurRad="69850" dist="43180" dir="5400000">
                  <a:srgbClr val="000000">
                    <a:alpha val="65000"/>
                  </a:srgbClr>
                </a:innerShdw>
              </a:effectLst>
              <a:latin typeface="Times New Roman" pitchFamily="18" charset="0"/>
              <a:cs typeface="Times New Roman" pitchFamily="18" charset="0"/>
            </a:endParaRPr>
          </a:p>
          <a:p>
            <a:pPr>
              <a:buNone/>
            </a:pPr>
            <a:r>
              <a:rPr lang="fr-FR" sz="3000" b="1" dirty="0" smtClean="0">
                <a:ln w="1905"/>
                <a:solidFill>
                  <a:schemeClr val="tx1">
                    <a:lumMod val="50000"/>
                  </a:schemeClr>
                </a:solidFill>
                <a:effectLst>
                  <a:innerShdw blurRad="69850" dist="43180" dir="5400000">
                    <a:srgbClr val="000000">
                      <a:alpha val="65000"/>
                    </a:srgbClr>
                  </a:innerShdw>
                </a:effectLst>
                <a:latin typeface="Times New Roman" pitchFamily="18" charset="0"/>
                <a:cs typeface="Times New Roman" pitchFamily="18" charset="0"/>
              </a:rPr>
              <a:t>   Il existe trois matériaux des verres correcteurs :</a:t>
            </a:r>
          </a:p>
          <a:p>
            <a:pPr>
              <a:buNone/>
            </a:pPr>
            <a:r>
              <a:rPr lang="fr-FR" sz="3000" b="1" dirty="0" smtClean="0">
                <a:ln w="1905"/>
                <a:solidFill>
                  <a:schemeClr val="tx1">
                    <a:lumMod val="50000"/>
                  </a:schemeClr>
                </a:solidFill>
                <a:effectLst>
                  <a:innerShdw blurRad="69850" dist="43180" dir="5400000">
                    <a:srgbClr val="000000">
                      <a:alpha val="65000"/>
                    </a:srgbClr>
                  </a:innerShdw>
                </a:effectLst>
                <a:latin typeface="Times New Roman" pitchFamily="18" charset="0"/>
                <a:cs typeface="Times New Roman" pitchFamily="18" charset="0"/>
              </a:rPr>
              <a:t>   L’organique, Le minéral et   le polycarbonate</a:t>
            </a:r>
          </a:p>
          <a:p>
            <a:pPr>
              <a:buNone/>
            </a:pPr>
            <a:r>
              <a:rPr lang="fr-FR" sz="3000" b="1" spc="100" dirty="0" smtClean="0">
                <a:ln w="18000">
                  <a:solidFill>
                    <a:schemeClr val="accent1">
                      <a:satMod val="200000"/>
                      <a:tint val="72000"/>
                    </a:schemeClr>
                  </a:solidFill>
                  <a:prstDash val="solid"/>
                </a:ln>
                <a:solidFill>
                  <a:srgbClr val="000000"/>
                </a:solidFill>
                <a:effectLst>
                  <a:outerShdw blurRad="25000" dist="20000" dir="16020000" algn="tl">
                    <a:schemeClr val="accent1">
                      <a:satMod val="200000"/>
                      <a:shade val="1000"/>
                      <a:alpha val="60000"/>
                    </a:schemeClr>
                  </a:outerShdw>
                </a:effectLst>
                <a:latin typeface="Times New Roman" pitchFamily="18" charset="0"/>
                <a:cs typeface="Times New Roman" pitchFamily="18" charset="0"/>
              </a:rPr>
              <a:t>   </a:t>
            </a:r>
          </a:p>
          <a:p>
            <a:pPr algn="ctr">
              <a:buNone/>
            </a:pPr>
            <a:r>
              <a:rPr lang="fr-FR" dirty="0" smtClean="0">
                <a:solidFill>
                  <a:srgbClr val="000000"/>
                </a:solidFill>
                <a:latin typeface="Arial Rounded MT Bold" pitchFamily="34" charset="0"/>
              </a:rPr>
              <a:t> </a:t>
            </a:r>
          </a:p>
          <a:p>
            <a:endParaRPr lang="fr-FR" dirty="0">
              <a:latin typeface="Arial Rounded MT Bold" pitchFamily="34" charset="0"/>
            </a:endParaRPr>
          </a:p>
        </p:txBody>
      </p:sp>
      <p:pic>
        <p:nvPicPr>
          <p:cNvPr id="7" name="Espace réservé du contenu 6" descr="mae13.jpg"/>
          <p:cNvPicPr>
            <a:picLocks noGrp="1" noChangeAspect="1"/>
          </p:cNvPicPr>
          <p:nvPr>
            <p:ph sz="quarter" idx="4"/>
          </p:nvPr>
        </p:nvPicPr>
        <p:blipFill>
          <a:blip r:embed="rId3" cstate="print"/>
          <a:stretch>
            <a:fillRect/>
          </a:stretch>
        </p:blipFill>
        <p:spPr>
          <a:xfrm>
            <a:off x="5004048" y="1268760"/>
            <a:ext cx="4139952" cy="5589240"/>
          </a:xfrm>
          <a:prstGeom prst="ellipse">
            <a:avLst/>
          </a:prstGeom>
          <a:ln>
            <a:noFill/>
          </a:ln>
          <a:effectLst>
            <a:softEdge rad="112500"/>
          </a:effectLst>
        </p:spPr>
      </p:pic>
      <p:sp>
        <p:nvSpPr>
          <p:cNvPr id="6" name="Espace réservé du numéro de diapositive 5"/>
          <p:cNvSpPr>
            <a:spLocks noGrp="1"/>
          </p:cNvSpPr>
          <p:nvPr>
            <p:ph type="sldNum" sz="quarter" idx="12"/>
          </p:nvPr>
        </p:nvSpPr>
        <p:spPr/>
        <p:txBody>
          <a:bodyPr/>
          <a:lstStyle/>
          <a:p>
            <a:fld id="{CF4668DC-857F-487D-BFFA-8C0CA5037977}" type="slidenum">
              <a:rPr lang="fr-BE" smtClean="0"/>
              <a:pPr/>
              <a:t>6</a:t>
            </a:fld>
            <a:endParaRPr lang="fr-BE"/>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a:buNone/>
            </a:pPr>
            <a:r>
              <a:rPr lang="fr-FR" dirty="0" smtClean="0">
                <a:solidFill>
                  <a:srgbClr val="002060"/>
                </a:solidFill>
              </a:rPr>
              <a:t>  </a:t>
            </a:r>
            <a:r>
              <a:rPr lang="fr-FR" sz="2800" b="1" dirty="0" smtClean="0">
                <a:solidFill>
                  <a:srgbClr val="000000"/>
                </a:solidFill>
                <a:latin typeface="Times New Roman" pitchFamily="18" charset="0"/>
                <a:cs typeface="Times New Roman" pitchFamily="18" charset="0"/>
              </a:rPr>
              <a:t>Tout secteur a besoin d'une norme pour assurer la qualité et la sécurité d'un produit ou d'un service. Et comme le Maroc est admis en tant qu'affiliés du CEN (Comité européen de normalisation) ,il est tout a fait normal de suivre les réglementations européennes</a:t>
            </a:r>
            <a:r>
              <a:rPr lang="fr-FR" dirty="0" smtClean="0">
                <a:solidFill>
                  <a:srgbClr val="000000"/>
                </a:solidFill>
                <a:latin typeface="Arial Rounded MT Bold" pitchFamily="34" charset="0"/>
              </a:rPr>
              <a:t>. </a:t>
            </a:r>
          </a:p>
          <a:p>
            <a:pPr>
              <a:buNone/>
            </a:pPr>
            <a:r>
              <a:rPr lang="fr-FR" dirty="0" smtClean="0">
                <a:solidFill>
                  <a:srgbClr val="000000"/>
                </a:solidFill>
                <a:latin typeface="Arial Rounded MT Bold" pitchFamily="34" charset="0"/>
              </a:rPr>
              <a:t> </a:t>
            </a:r>
          </a:p>
          <a:p>
            <a:endParaRPr lang="fr-FR" dirty="0"/>
          </a:p>
        </p:txBody>
      </p:sp>
      <p:sp>
        <p:nvSpPr>
          <p:cNvPr id="3" name="Titre 2"/>
          <p:cNvSpPr>
            <a:spLocks noGrp="1"/>
          </p:cNvSpPr>
          <p:nvPr>
            <p:ph type="title"/>
          </p:nvPr>
        </p:nvSpPr>
        <p:spPr>
          <a:xfrm>
            <a:off x="395536" y="908720"/>
            <a:ext cx="8229600" cy="234280"/>
          </a:xfrm>
        </p:spPr>
        <p:txBody>
          <a:bodyPr>
            <a:normAutofit fontScale="90000"/>
          </a:bodyPr>
          <a:lstStyle/>
          <a:p>
            <a:pPr algn="ctr"/>
            <a:r>
              <a:rPr lang="fr-FR" sz="440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Arial Rounded MT Bold" pitchFamily="34" charset="0"/>
              </a:rPr>
              <a:t> Pourquoi une norme </a:t>
            </a:r>
            <a:br>
              <a:rPr lang="fr-FR" sz="440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Arial Rounded MT Bold" pitchFamily="34" charset="0"/>
              </a:rPr>
            </a:br>
            <a:r>
              <a:rPr lang="fr-FR" sz="440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Arial Rounded MT Bold" pitchFamily="34" charset="0"/>
              </a:rPr>
              <a:t>européenne ?</a:t>
            </a:r>
            <a:r>
              <a:rPr lang="fr-FR"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a:r>
            <a:br>
              <a:rPr lang="fr-FR"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7</a:t>
            </a:fld>
            <a:endParaRPr lang="fr-BE"/>
          </a:p>
        </p:txBody>
      </p:sp>
      <p:pic>
        <p:nvPicPr>
          <p:cNvPr id="5" name="Image 4" descr="450px-ECS.png"/>
          <p:cNvPicPr>
            <a:picLocks noChangeAspect="1"/>
          </p:cNvPicPr>
          <p:nvPr/>
        </p:nvPicPr>
        <p:blipFill>
          <a:blip r:embed="rId2" cstate="print"/>
          <a:stretch>
            <a:fillRect/>
          </a:stretch>
        </p:blipFill>
        <p:spPr>
          <a:xfrm>
            <a:off x="3131840" y="3789040"/>
            <a:ext cx="5510386" cy="1944216"/>
          </a:xfrm>
          <a:prstGeom prst="rect">
            <a:avLst/>
          </a:prstGeom>
        </p:spPr>
      </p:pic>
      <p:pic>
        <p:nvPicPr>
          <p:cNvPr id="6" name="Image 5" descr="a.jpg"/>
          <p:cNvPicPr>
            <a:picLocks noChangeAspect="1"/>
          </p:cNvPicPr>
          <p:nvPr/>
        </p:nvPicPr>
        <p:blipFill>
          <a:blip r:embed="rId3" cstate="print"/>
          <a:stretch>
            <a:fillRect/>
          </a:stretch>
        </p:blipFill>
        <p:spPr>
          <a:xfrm>
            <a:off x="3419872" y="5661248"/>
            <a:ext cx="5184576" cy="792088"/>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1412776"/>
            <a:ext cx="4392487" cy="369332"/>
          </a:xfrm>
          <a:prstGeom prst="rect">
            <a:avLst/>
          </a:prstGeom>
        </p:spPr>
        <p:txBody>
          <a:bodyPr wrap="square">
            <a:spAutoFit/>
          </a:bodyPr>
          <a:lstStyle/>
          <a:p>
            <a:r>
              <a:rPr lang="fr-FR" b="1" dirty="0" smtClean="0">
                <a:solidFill>
                  <a:srgbClr val="000000"/>
                </a:solidFill>
              </a:rPr>
              <a:t>On distingue 4 niveaux de normes: </a:t>
            </a:r>
            <a:endParaRPr lang="fr-FR" b="1" dirty="0">
              <a:solidFill>
                <a:srgbClr val="000000"/>
              </a:solidFill>
            </a:endParaRPr>
          </a:p>
        </p:txBody>
      </p:sp>
      <p:sp>
        <p:nvSpPr>
          <p:cNvPr id="5" name="Rectangle 4"/>
          <p:cNvSpPr/>
          <p:nvPr/>
        </p:nvSpPr>
        <p:spPr>
          <a:xfrm>
            <a:off x="1043608" y="332656"/>
            <a:ext cx="7416824" cy="707886"/>
          </a:xfrm>
          <a:prstGeom prst="rect">
            <a:avLst/>
          </a:prstGeom>
        </p:spPr>
        <p:txBody>
          <a:bodyPr wrap="square">
            <a:spAutoFit/>
          </a:bodyPr>
          <a:lstStyle/>
          <a:p>
            <a:pPr algn="ctr"/>
            <a:r>
              <a:rPr lang="fr-FR" sz="400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Arial Rounded MT Bold" pitchFamily="34" charset="0"/>
              </a:rPr>
              <a:t>Les normes existantes </a:t>
            </a:r>
            <a:endParaRPr lang="fr-FR" sz="3700" dirty="0"/>
          </a:p>
        </p:txBody>
      </p:sp>
      <p:graphicFrame>
        <p:nvGraphicFramePr>
          <p:cNvPr id="24" name="Diagramme 23"/>
          <p:cNvGraphicFramePr/>
          <p:nvPr/>
        </p:nvGraphicFramePr>
        <p:xfrm>
          <a:off x="0" y="1844824"/>
          <a:ext cx="6372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69" name="Picture 1" descr="C:\Users\Imane\Desktop\téléchargement.jpg"/>
          <p:cNvPicPr>
            <a:picLocks noChangeAspect="1" noChangeArrowheads="1"/>
          </p:cNvPicPr>
          <p:nvPr/>
        </p:nvPicPr>
        <p:blipFill>
          <a:blip r:embed="rId7" cstate="print"/>
          <a:srcRect/>
          <a:stretch>
            <a:fillRect/>
          </a:stretch>
        </p:blipFill>
        <p:spPr bwMode="auto">
          <a:xfrm>
            <a:off x="6500826" y="1928802"/>
            <a:ext cx="1928826" cy="1488292"/>
          </a:xfrm>
          <a:prstGeom prst="rect">
            <a:avLst/>
          </a:prstGeom>
          <a:noFill/>
        </p:spPr>
      </p:pic>
      <p:pic>
        <p:nvPicPr>
          <p:cNvPr id="7170" name="Picture 2" descr="C:\Users\Imane\Desktop\téléchargement (1).jpg"/>
          <p:cNvPicPr>
            <a:picLocks noChangeAspect="1" noChangeArrowheads="1"/>
          </p:cNvPicPr>
          <p:nvPr/>
        </p:nvPicPr>
        <p:blipFill>
          <a:blip r:embed="rId8" cstate="print"/>
          <a:srcRect r="6601"/>
          <a:stretch>
            <a:fillRect/>
          </a:stretch>
        </p:blipFill>
        <p:spPr bwMode="auto">
          <a:xfrm>
            <a:off x="6286512" y="4071942"/>
            <a:ext cx="2857488" cy="1785950"/>
          </a:xfrm>
          <a:prstGeom prst="rect">
            <a:avLst/>
          </a:prstGeom>
          <a:noFill/>
        </p:spPr>
      </p:pic>
      <p:sp>
        <p:nvSpPr>
          <p:cNvPr id="7" name="Espace réservé du numéro de diapositive 6"/>
          <p:cNvSpPr>
            <a:spLocks noGrp="1"/>
          </p:cNvSpPr>
          <p:nvPr>
            <p:ph type="sldNum" sz="quarter" idx="12"/>
          </p:nvPr>
        </p:nvSpPr>
        <p:spPr/>
        <p:txBody>
          <a:bodyPr/>
          <a:lstStyle/>
          <a:p>
            <a:fld id="{CF4668DC-857F-487D-BFFA-8C0CA5037977}" type="slidenum">
              <a:rPr lang="fr-BE" smtClean="0"/>
              <a:pPr/>
              <a:t>8</a:t>
            </a:fld>
            <a:endParaRPr lang="fr-BE"/>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7169"/>
                                        </p:tgtEl>
                                        <p:attrNameLst>
                                          <p:attrName>style.visibility</p:attrName>
                                        </p:attrNameLst>
                                      </p:cBhvr>
                                      <p:to>
                                        <p:strVal val="visible"/>
                                      </p:to>
                                    </p:set>
                                    <p:animEffect transition="in" filter="fade">
                                      <p:cBhvr>
                                        <p:cTn id="18" dur="770" decel="100000"/>
                                        <p:tgtEl>
                                          <p:spTgt spid="7169"/>
                                        </p:tgtEl>
                                      </p:cBhvr>
                                    </p:animEffect>
                                    <p:animScale>
                                      <p:cBhvr>
                                        <p:cTn id="19" dur="770" decel="100000"/>
                                        <p:tgtEl>
                                          <p:spTgt spid="7169"/>
                                        </p:tgtEl>
                                      </p:cBhvr>
                                      <p:from x="10000" y="10000"/>
                                      <p:to x="200000" y="450000"/>
                                    </p:animScale>
                                    <p:animScale>
                                      <p:cBhvr>
                                        <p:cTn id="20" dur="1230" accel="100000" fill="hold">
                                          <p:stCondLst>
                                            <p:cond delay="770"/>
                                          </p:stCondLst>
                                        </p:cTn>
                                        <p:tgtEl>
                                          <p:spTgt spid="7169"/>
                                        </p:tgtEl>
                                      </p:cBhvr>
                                      <p:from x="200000" y="450000"/>
                                      <p:to x="100000" y="100000"/>
                                    </p:animScale>
                                    <p:set>
                                      <p:cBhvr>
                                        <p:cTn id="21" dur="770" fill="hold"/>
                                        <p:tgtEl>
                                          <p:spTgt spid="7169"/>
                                        </p:tgtEl>
                                        <p:attrNameLst>
                                          <p:attrName>ppt_x</p:attrName>
                                        </p:attrNameLst>
                                      </p:cBhvr>
                                      <p:to>
                                        <p:strVal val="(0.5)"/>
                                      </p:to>
                                    </p:set>
                                    <p:anim from="(0.5)" to="(#ppt_x)" calcmode="lin" valueType="num">
                                      <p:cBhvr>
                                        <p:cTn id="22" dur="1230" accel="100000" fill="hold">
                                          <p:stCondLst>
                                            <p:cond delay="770"/>
                                          </p:stCondLst>
                                        </p:cTn>
                                        <p:tgtEl>
                                          <p:spTgt spid="7169"/>
                                        </p:tgtEl>
                                        <p:attrNameLst>
                                          <p:attrName>ppt_x</p:attrName>
                                        </p:attrNameLst>
                                      </p:cBhvr>
                                    </p:anim>
                                    <p:set>
                                      <p:cBhvr>
                                        <p:cTn id="23" dur="770" fill="hold"/>
                                        <p:tgtEl>
                                          <p:spTgt spid="7169"/>
                                        </p:tgtEl>
                                        <p:attrNameLst>
                                          <p:attrName>ppt_y</p:attrName>
                                        </p:attrNameLst>
                                      </p:cBhvr>
                                      <p:to>
                                        <p:strVal val="(#ppt_y+0.4)"/>
                                      </p:to>
                                    </p:set>
                                    <p:anim from="(#ppt_y+0.4)" to="(#ppt_y)" calcmode="lin" valueType="num">
                                      <p:cBhvr>
                                        <p:cTn id="24" dur="1230" accel="100000" fill="hold">
                                          <p:stCondLst>
                                            <p:cond delay="770"/>
                                          </p:stCondLst>
                                        </p:cTn>
                                        <p:tgtEl>
                                          <p:spTgt spid="7169"/>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nodeType="clickEffect">
                                  <p:stCondLst>
                                    <p:cond delay="0"/>
                                  </p:stCondLst>
                                  <p:childTnLst>
                                    <p:set>
                                      <p:cBhvr>
                                        <p:cTn id="28" dur="1" fill="hold">
                                          <p:stCondLst>
                                            <p:cond delay="0"/>
                                          </p:stCondLst>
                                        </p:cTn>
                                        <p:tgtEl>
                                          <p:spTgt spid="7170"/>
                                        </p:tgtEl>
                                        <p:attrNameLst>
                                          <p:attrName>style.visibility</p:attrName>
                                        </p:attrNameLst>
                                      </p:cBhvr>
                                      <p:to>
                                        <p:strVal val="visible"/>
                                      </p:to>
                                    </p:set>
                                    <p:animEffect transition="in" filter="fade">
                                      <p:cBhvr>
                                        <p:cTn id="29" dur="770" decel="100000"/>
                                        <p:tgtEl>
                                          <p:spTgt spid="7170"/>
                                        </p:tgtEl>
                                      </p:cBhvr>
                                    </p:animEffect>
                                    <p:animScale>
                                      <p:cBhvr>
                                        <p:cTn id="30" dur="770" decel="100000"/>
                                        <p:tgtEl>
                                          <p:spTgt spid="7170"/>
                                        </p:tgtEl>
                                      </p:cBhvr>
                                      <p:from x="10000" y="10000"/>
                                      <p:to x="200000" y="450000"/>
                                    </p:animScale>
                                    <p:animScale>
                                      <p:cBhvr>
                                        <p:cTn id="31" dur="1230" accel="100000" fill="hold">
                                          <p:stCondLst>
                                            <p:cond delay="770"/>
                                          </p:stCondLst>
                                        </p:cTn>
                                        <p:tgtEl>
                                          <p:spTgt spid="7170"/>
                                        </p:tgtEl>
                                      </p:cBhvr>
                                      <p:from x="200000" y="450000"/>
                                      <p:to x="100000" y="100000"/>
                                    </p:animScale>
                                    <p:set>
                                      <p:cBhvr>
                                        <p:cTn id="32" dur="770" fill="hold"/>
                                        <p:tgtEl>
                                          <p:spTgt spid="7170"/>
                                        </p:tgtEl>
                                        <p:attrNameLst>
                                          <p:attrName>ppt_x</p:attrName>
                                        </p:attrNameLst>
                                      </p:cBhvr>
                                      <p:to>
                                        <p:strVal val="(0.5)"/>
                                      </p:to>
                                    </p:set>
                                    <p:anim from="(0.5)" to="(#ppt_x)" calcmode="lin" valueType="num">
                                      <p:cBhvr>
                                        <p:cTn id="33" dur="1230" accel="100000" fill="hold">
                                          <p:stCondLst>
                                            <p:cond delay="770"/>
                                          </p:stCondLst>
                                        </p:cTn>
                                        <p:tgtEl>
                                          <p:spTgt spid="7170"/>
                                        </p:tgtEl>
                                        <p:attrNameLst>
                                          <p:attrName>ppt_x</p:attrName>
                                        </p:attrNameLst>
                                      </p:cBhvr>
                                    </p:anim>
                                    <p:set>
                                      <p:cBhvr>
                                        <p:cTn id="34" dur="770" fill="hold"/>
                                        <p:tgtEl>
                                          <p:spTgt spid="7170"/>
                                        </p:tgtEl>
                                        <p:attrNameLst>
                                          <p:attrName>ppt_y</p:attrName>
                                        </p:attrNameLst>
                                      </p:cBhvr>
                                      <p:to>
                                        <p:strVal val="(#ppt_y+0.4)"/>
                                      </p:to>
                                    </p:set>
                                    <p:anim from="(#ppt_y+0.4)" to="(#ppt_y)" calcmode="lin" valueType="num">
                                      <p:cBhvr>
                                        <p:cTn id="35" dur="1230" accel="100000" fill="hold">
                                          <p:stCondLst>
                                            <p:cond delay="770"/>
                                          </p:stCondLst>
                                        </p:cTn>
                                        <p:tgtEl>
                                          <p:spTgt spid="717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0" y="692696"/>
          <a:ext cx="6707088"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C:\Users\Imane\Desktop\logo-din-certco.jpg"/>
          <p:cNvPicPr>
            <a:picLocks noChangeAspect="1" noChangeArrowheads="1"/>
          </p:cNvPicPr>
          <p:nvPr/>
        </p:nvPicPr>
        <p:blipFill>
          <a:blip r:embed="rId7" cstate="print"/>
          <a:srcRect/>
          <a:stretch>
            <a:fillRect/>
          </a:stretch>
        </p:blipFill>
        <p:spPr bwMode="auto">
          <a:xfrm>
            <a:off x="6786578" y="1000108"/>
            <a:ext cx="1928826" cy="1933047"/>
          </a:xfrm>
          <a:prstGeom prst="rect">
            <a:avLst/>
          </a:prstGeom>
          <a:noFill/>
        </p:spPr>
      </p:pic>
      <p:pic>
        <p:nvPicPr>
          <p:cNvPr id="6147" name="Picture 3" descr="C:\Users\Imane\Desktop\ISO-9001-200821.jpg"/>
          <p:cNvPicPr>
            <a:picLocks noChangeAspect="1" noChangeArrowheads="1"/>
          </p:cNvPicPr>
          <p:nvPr/>
        </p:nvPicPr>
        <p:blipFill>
          <a:blip r:embed="rId8" cstate="print"/>
          <a:srcRect/>
          <a:stretch>
            <a:fillRect/>
          </a:stretch>
        </p:blipFill>
        <p:spPr bwMode="auto">
          <a:xfrm>
            <a:off x="6572264" y="3143248"/>
            <a:ext cx="2357454" cy="2100870"/>
          </a:xfrm>
          <a:prstGeom prst="rect">
            <a:avLst/>
          </a:prstGeom>
          <a:noFill/>
        </p:spPr>
      </p:pic>
      <p:sp>
        <p:nvSpPr>
          <p:cNvPr id="6" name="Espace réservé du numéro de diapositive 5"/>
          <p:cNvSpPr>
            <a:spLocks noGrp="1"/>
          </p:cNvSpPr>
          <p:nvPr>
            <p:ph type="sldNum" sz="quarter" idx="12"/>
          </p:nvPr>
        </p:nvSpPr>
        <p:spPr/>
        <p:txBody>
          <a:bodyPr/>
          <a:lstStyle/>
          <a:p>
            <a:fld id="{CF4668DC-857F-487D-BFFA-8C0CA5037977}" type="slidenum">
              <a:rPr lang="fr-BE" smtClean="0"/>
              <a:pPr/>
              <a:t>9</a:t>
            </a:fld>
            <a:endParaRPr lang="fr-BE"/>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770" decel="100000"/>
                                        <p:tgtEl>
                                          <p:spTgt spid="6146"/>
                                        </p:tgtEl>
                                      </p:cBhvr>
                                    </p:animEffect>
                                    <p:animScale>
                                      <p:cBhvr>
                                        <p:cTn id="8" dur="770" decel="100000"/>
                                        <p:tgtEl>
                                          <p:spTgt spid="6146"/>
                                        </p:tgtEl>
                                      </p:cBhvr>
                                      <p:from x="10000" y="10000"/>
                                      <p:to x="200000" y="450000"/>
                                    </p:animScale>
                                    <p:animScale>
                                      <p:cBhvr>
                                        <p:cTn id="9" dur="1230" accel="100000" fill="hold">
                                          <p:stCondLst>
                                            <p:cond delay="770"/>
                                          </p:stCondLst>
                                        </p:cTn>
                                        <p:tgtEl>
                                          <p:spTgt spid="6146"/>
                                        </p:tgtEl>
                                      </p:cBhvr>
                                      <p:from x="200000" y="450000"/>
                                      <p:to x="100000" y="100000"/>
                                    </p:animScale>
                                    <p:set>
                                      <p:cBhvr>
                                        <p:cTn id="10" dur="770" fill="hold"/>
                                        <p:tgtEl>
                                          <p:spTgt spid="6146"/>
                                        </p:tgtEl>
                                        <p:attrNameLst>
                                          <p:attrName>ppt_x</p:attrName>
                                        </p:attrNameLst>
                                      </p:cBhvr>
                                      <p:to>
                                        <p:strVal val="(0.5)"/>
                                      </p:to>
                                    </p:set>
                                    <p:anim from="(0.5)" to="(#ppt_x)" calcmode="lin" valueType="num">
                                      <p:cBhvr>
                                        <p:cTn id="11" dur="1230" accel="100000" fill="hold">
                                          <p:stCondLst>
                                            <p:cond delay="770"/>
                                          </p:stCondLst>
                                        </p:cTn>
                                        <p:tgtEl>
                                          <p:spTgt spid="6146"/>
                                        </p:tgtEl>
                                        <p:attrNameLst>
                                          <p:attrName>ppt_x</p:attrName>
                                        </p:attrNameLst>
                                      </p:cBhvr>
                                    </p:anim>
                                    <p:set>
                                      <p:cBhvr>
                                        <p:cTn id="12" dur="770" fill="hold"/>
                                        <p:tgtEl>
                                          <p:spTgt spid="6146"/>
                                        </p:tgtEl>
                                        <p:attrNameLst>
                                          <p:attrName>ppt_y</p:attrName>
                                        </p:attrNameLst>
                                      </p:cBhvr>
                                      <p:to>
                                        <p:strVal val="(#ppt_y+0.4)"/>
                                      </p:to>
                                    </p:set>
                                    <p:anim from="(#ppt_y+0.4)" to="(#ppt_y)" calcmode="lin" valueType="num">
                                      <p:cBhvr>
                                        <p:cTn id="13" dur="1230" accel="100000" fill="hold">
                                          <p:stCondLst>
                                            <p:cond delay="770"/>
                                          </p:stCondLst>
                                        </p:cTn>
                                        <p:tgtEl>
                                          <p:spTgt spid="614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6147"/>
                                        </p:tgtEl>
                                        <p:attrNameLst>
                                          <p:attrName>style.visibility</p:attrName>
                                        </p:attrNameLst>
                                      </p:cBhvr>
                                      <p:to>
                                        <p:strVal val="visible"/>
                                      </p:to>
                                    </p:set>
                                    <p:animEffect transition="in" filter="fade">
                                      <p:cBhvr>
                                        <p:cTn id="18" dur="770" decel="100000"/>
                                        <p:tgtEl>
                                          <p:spTgt spid="6147"/>
                                        </p:tgtEl>
                                      </p:cBhvr>
                                    </p:animEffect>
                                    <p:animScale>
                                      <p:cBhvr>
                                        <p:cTn id="19" dur="770" decel="100000"/>
                                        <p:tgtEl>
                                          <p:spTgt spid="6147"/>
                                        </p:tgtEl>
                                      </p:cBhvr>
                                      <p:from x="10000" y="10000"/>
                                      <p:to x="200000" y="450000"/>
                                    </p:animScale>
                                    <p:animScale>
                                      <p:cBhvr>
                                        <p:cTn id="20" dur="1230" accel="100000" fill="hold">
                                          <p:stCondLst>
                                            <p:cond delay="770"/>
                                          </p:stCondLst>
                                        </p:cTn>
                                        <p:tgtEl>
                                          <p:spTgt spid="6147"/>
                                        </p:tgtEl>
                                      </p:cBhvr>
                                      <p:from x="200000" y="450000"/>
                                      <p:to x="100000" y="100000"/>
                                    </p:animScale>
                                    <p:set>
                                      <p:cBhvr>
                                        <p:cTn id="21" dur="770" fill="hold"/>
                                        <p:tgtEl>
                                          <p:spTgt spid="6147"/>
                                        </p:tgtEl>
                                        <p:attrNameLst>
                                          <p:attrName>ppt_x</p:attrName>
                                        </p:attrNameLst>
                                      </p:cBhvr>
                                      <p:to>
                                        <p:strVal val="(0.5)"/>
                                      </p:to>
                                    </p:set>
                                    <p:anim from="(0.5)" to="(#ppt_x)" calcmode="lin" valueType="num">
                                      <p:cBhvr>
                                        <p:cTn id="22" dur="1230" accel="100000" fill="hold">
                                          <p:stCondLst>
                                            <p:cond delay="770"/>
                                          </p:stCondLst>
                                        </p:cTn>
                                        <p:tgtEl>
                                          <p:spTgt spid="6147"/>
                                        </p:tgtEl>
                                        <p:attrNameLst>
                                          <p:attrName>ppt_x</p:attrName>
                                        </p:attrNameLst>
                                      </p:cBhvr>
                                    </p:anim>
                                    <p:set>
                                      <p:cBhvr>
                                        <p:cTn id="23" dur="770" fill="hold"/>
                                        <p:tgtEl>
                                          <p:spTgt spid="6147"/>
                                        </p:tgtEl>
                                        <p:attrNameLst>
                                          <p:attrName>ppt_y</p:attrName>
                                        </p:attrNameLst>
                                      </p:cBhvr>
                                      <p:to>
                                        <p:strVal val="(#ppt_y+0.4)"/>
                                      </p:to>
                                    </p:set>
                                    <p:anim from="(#ppt_y+0.4)" to="(#ppt_y)" calcmode="lin" valueType="num">
                                      <p:cBhvr>
                                        <p:cTn id="24" dur="1230" accel="100000" fill="hold">
                                          <p:stCondLst>
                                            <p:cond delay="770"/>
                                          </p:stCondLst>
                                        </p:cTn>
                                        <p:tgtEl>
                                          <p:spTgt spid="614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tonde">
  <a:themeElements>
    <a:clrScheme name="Personnalisé 2">
      <a:dk1>
        <a:srgbClr val="106485"/>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1681</TotalTime>
  <Words>610</Words>
  <Application>Microsoft Office PowerPoint</Application>
  <PresentationFormat>Affichage à l'écran (4:3)</PresentationFormat>
  <Paragraphs>134</Paragraphs>
  <Slides>23</Slides>
  <Notes>3</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Rotonde</vt:lpstr>
      <vt:lpstr>Présentation PowerPoint</vt:lpstr>
      <vt:lpstr> Introduction générale   </vt:lpstr>
      <vt:lpstr>Le choix du sujet </vt:lpstr>
      <vt:lpstr>La Méthodologie de ce travail  </vt:lpstr>
      <vt:lpstr> Plan</vt:lpstr>
      <vt:lpstr>Les normes de verres</vt:lpstr>
      <vt:lpstr> Pourquoi une norme  européenne ? </vt:lpstr>
      <vt:lpstr>Présentation PowerPoint</vt:lpstr>
      <vt:lpstr>Présentation PowerPoint</vt:lpstr>
      <vt:lpstr>Les normes de verres en optique   </vt:lpstr>
      <vt:lpstr>Présentation PowerPoint</vt:lpstr>
      <vt:lpstr>Présentation PowerPoint</vt:lpstr>
      <vt:lpstr>  La mise en conformité des verres  </vt:lpstr>
      <vt:lpstr>Les indications d’usage informé par l’opticien  </vt:lpstr>
      <vt:lpstr>Présentation PowerPoint</vt:lpstr>
      <vt:lpstr>Présentation PowerPoint</vt:lpstr>
      <vt:lpstr>Les informations sur la tolérance  de fabrication des verres </vt:lpstr>
      <vt:lpstr>Pour les progressifs : </vt:lpstr>
      <vt:lpstr>Les tolérances relatives à la direction de l’axe du cylindre :</vt:lpstr>
      <vt:lpstr>Les tolérances relatives à la puissance de l’addition pour les verres multifocaux :</vt:lpstr>
      <vt:lpstr>Conclusion</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hp</dc:creator>
  <cp:lastModifiedBy>poste05</cp:lastModifiedBy>
  <cp:revision>305</cp:revision>
  <dcterms:created xsi:type="dcterms:W3CDTF">2013-10-20T18:45:39Z</dcterms:created>
  <dcterms:modified xsi:type="dcterms:W3CDTF">2021-04-10T12:34:14Z</dcterms:modified>
</cp:coreProperties>
</file>